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ed5c93352f42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2dcd93a56f4bf2"/>
  </p:sldMasterIdLst>
  <p:sldIdLst>
    <p:sldId xmlns:r="http://schemas.openxmlformats.org/officeDocument/2006/relationships" id="256" r:id="R2e2659c7a2694a63"/>
    <p:sldId xmlns:r="http://schemas.openxmlformats.org/officeDocument/2006/relationships" id="257" r:id="Reb8d36b753794cca"/>
    <p:sldId xmlns:r="http://schemas.openxmlformats.org/officeDocument/2006/relationships" id="258" r:id="R8df4487f5142409a"/>
    <p:sldId xmlns:r="http://schemas.openxmlformats.org/officeDocument/2006/relationships" id="259" r:id="R1e40e0ddfc6146f8"/>
    <p:sldId xmlns:r="http://schemas.openxmlformats.org/officeDocument/2006/relationships" id="260" r:id="Rf305a4c2eca14dc6"/>
    <p:sldId xmlns:r="http://schemas.openxmlformats.org/officeDocument/2006/relationships" id="261" r:id="R9c9e2a3089ec4c22"/>
    <p:sldId xmlns:r="http://schemas.openxmlformats.org/officeDocument/2006/relationships" id="262" r:id="R1b81503e1d4c43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2dcd93a56f4bf2" /><Relationship Type="http://schemas.openxmlformats.org/officeDocument/2006/relationships/slide" Target="/ppt/slides/slide1.xml" Id="R2e2659c7a2694a63" /><Relationship Type="http://schemas.openxmlformats.org/officeDocument/2006/relationships/slide" Target="/ppt/slides/slide2.xml" Id="Reb8d36b753794cca" /><Relationship Type="http://schemas.openxmlformats.org/officeDocument/2006/relationships/slide" Target="/ppt/slides/slide3.xml" Id="R8df4487f5142409a" /><Relationship Type="http://schemas.openxmlformats.org/officeDocument/2006/relationships/slide" Target="/ppt/slides/slide4.xml" Id="R1e40e0ddfc6146f8" /><Relationship Type="http://schemas.openxmlformats.org/officeDocument/2006/relationships/slide" Target="/ppt/slides/slide5.xml" Id="Rf305a4c2eca14dc6" /><Relationship Type="http://schemas.openxmlformats.org/officeDocument/2006/relationships/slide" Target="/ppt/slides/slide6.xml" Id="R9c9e2a3089ec4c22" /><Relationship Type="http://schemas.openxmlformats.org/officeDocument/2006/relationships/slide" Target="/ppt/slides/slide7.xml" Id="R1b81503e1d4c43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fc8d4b24ce45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f9b45a92d4839" /><Relationship Type="http://schemas.openxmlformats.org/officeDocument/2006/relationships/theme" Target="/ppt/slideMasters/theme/theme1.xml" Id="R050dfaff76b842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0f9b45a92d48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1bf4cd74145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1510e30764b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ba835ab5646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87df7b99f44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91443213945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6f9405dc942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dffbaba7694f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HOLDINGEN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HOLDINGEN AS ble etablert [år] og holder til i Furnes.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−404 532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−335 067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130 389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365 646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BURIM ELDRISTAD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JAKOBSEN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FRODE SAMUELSEN MATHISEN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TORMOD AMDAHL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Øvermarka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2320 Furnes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919 048 859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HOLDINGEN AS</a:t>
            </a:r>
          </a:p>
        </p:txBody>
      </p:sp>
    </p:spTree>
  </p:cSld>
  <p:clrMapOvr>
    <a:masterClrMapping xmlns:a="http://schemas.openxmlformats.org/drawingml/2006/main"/>
  </p:clrMapOvr>
</p:sld>
</file>