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183147103f43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7422ee89734ffb"/>
  </p:sldMasterIdLst>
  <p:sldIdLst>
    <p:sldId xmlns:r="http://schemas.openxmlformats.org/officeDocument/2006/relationships" id="256" r:id="Rb89ca4652d6e4851"/>
    <p:sldId xmlns:r="http://schemas.openxmlformats.org/officeDocument/2006/relationships" id="257" r:id="R765bbfc439d74ed9"/>
    <p:sldId xmlns:r="http://schemas.openxmlformats.org/officeDocument/2006/relationships" id="258" r:id="R4d89586274c54061"/>
    <p:sldId xmlns:r="http://schemas.openxmlformats.org/officeDocument/2006/relationships" id="259" r:id="R3d1b30866ce44431"/>
    <p:sldId xmlns:r="http://schemas.openxmlformats.org/officeDocument/2006/relationships" id="260" r:id="R0e1a9050650d4710"/>
    <p:sldId xmlns:r="http://schemas.openxmlformats.org/officeDocument/2006/relationships" id="261" r:id="Rd1e8b1f2a19640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422ee89734ffb" /><Relationship Type="http://schemas.openxmlformats.org/officeDocument/2006/relationships/slide" Target="/ppt/slides/slide1.xml" Id="Rb89ca4652d6e4851" /><Relationship Type="http://schemas.openxmlformats.org/officeDocument/2006/relationships/slide" Target="/ppt/slides/slide2.xml" Id="R765bbfc439d74ed9" /><Relationship Type="http://schemas.openxmlformats.org/officeDocument/2006/relationships/slide" Target="/ppt/slides/slide3.xml" Id="R4d89586274c54061" /><Relationship Type="http://schemas.openxmlformats.org/officeDocument/2006/relationships/slide" Target="/ppt/slides/slide4.xml" Id="R3d1b30866ce44431" /><Relationship Type="http://schemas.openxmlformats.org/officeDocument/2006/relationships/slide" Target="/ppt/slides/slide5.xml" Id="R0e1a9050650d4710" /><Relationship Type="http://schemas.openxmlformats.org/officeDocument/2006/relationships/slide" Target="/ppt/slides/slide6.xml" Id="Rd1e8b1f2a19640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668c061474d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dec8a269347ed" /><Relationship Type="http://schemas.openxmlformats.org/officeDocument/2006/relationships/theme" Target="/ppt/slideMasters/theme/theme1.xml" Id="Rd0aa66ae8d6c4e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ddec8a269347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8f2384b3747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df59cba7f48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1ff3e035047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92ecfffb644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2c500a408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6e56ef6ea46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919 060 018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FIAK INVEST AS</a:t>
            </a:r>
          </a:p>
        </p:txBody>
      </p:sp>
    </p:spTree>
  </p:cSld>
  <p:clrMapOvr>
    <a:masterClrMapping xmlns:a="http://schemas.openxmlformats.org/drawingml/2006/main"/>
  </p:clrMapOvr>
</p:sld>
</file>