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c688bf82f6e411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4f752dfb32e4c80"/>
  </p:sldMasterIdLst>
  <p:sldIdLst>
    <p:sldId xmlns:r="http://schemas.openxmlformats.org/officeDocument/2006/relationships" id="256" r:id="Rfeffedd349fa441f"/>
    <p:sldId xmlns:r="http://schemas.openxmlformats.org/officeDocument/2006/relationships" id="257" r:id="R3d7a634ab92949e9"/>
    <p:sldId xmlns:r="http://schemas.openxmlformats.org/officeDocument/2006/relationships" id="258" r:id="R1ac20c28edb94248"/>
    <p:sldId xmlns:r="http://schemas.openxmlformats.org/officeDocument/2006/relationships" id="259" r:id="R78f8093cc0d64573"/>
    <p:sldId xmlns:r="http://schemas.openxmlformats.org/officeDocument/2006/relationships" id="260" r:id="Ra67ab80a2b9a4bd5"/>
    <p:sldId xmlns:r="http://schemas.openxmlformats.org/officeDocument/2006/relationships" id="261" r:id="R63e3fccb9a3e4dd1"/>
    <p:sldId xmlns:r="http://schemas.openxmlformats.org/officeDocument/2006/relationships" id="262" r:id="R39b52e9ba2b445a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f752dfb32e4c80" /><Relationship Type="http://schemas.openxmlformats.org/officeDocument/2006/relationships/slide" Target="/ppt/slides/slide1.xml" Id="Rfeffedd349fa441f" /><Relationship Type="http://schemas.openxmlformats.org/officeDocument/2006/relationships/slide" Target="/ppt/slides/slide2.xml" Id="R3d7a634ab92949e9" /><Relationship Type="http://schemas.openxmlformats.org/officeDocument/2006/relationships/slide" Target="/ppt/slides/slide3.xml" Id="R1ac20c28edb94248" /><Relationship Type="http://schemas.openxmlformats.org/officeDocument/2006/relationships/slide" Target="/ppt/slides/slide4.xml" Id="R78f8093cc0d64573" /><Relationship Type="http://schemas.openxmlformats.org/officeDocument/2006/relationships/slide" Target="/ppt/slides/slide5.xml" Id="Ra67ab80a2b9a4bd5" /><Relationship Type="http://schemas.openxmlformats.org/officeDocument/2006/relationships/slide" Target="/ppt/slides/slide6.xml" Id="R63e3fccb9a3e4dd1" /><Relationship Type="http://schemas.openxmlformats.org/officeDocument/2006/relationships/slide" Target="/ppt/slides/slide7.xml" Id="R39b52e9ba2b445a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228c0a0a4346e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3751841e274807" /><Relationship Type="http://schemas.openxmlformats.org/officeDocument/2006/relationships/theme" Target="/ppt/slideMasters/theme/theme1.xml" Id="R85ea9e0bb10641e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e3751841e27480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3e85fd9b3642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2ba6e18b654fd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c6284c51e0474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a6d502edd54bc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edfbe78328444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3b98b4cac949c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8ef8e507174b6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FIAK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FIAK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FIAK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FIAK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FIAK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FIAK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−13 166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−323 572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1 261 205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2 195 063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FIAK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LYSHOEL JØRN BERTIL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SCHJETNE GRO MØLLESKOG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FIAK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Telesvingen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919 060 018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FIAK INVEST AS</a:t>
            </a:r>
          </a:p>
        </p:txBody>
      </p:sp>
    </p:spTree>
  </p:cSld>
  <p:clrMapOvr>
    <a:masterClrMapping xmlns:a="http://schemas.openxmlformats.org/drawingml/2006/main"/>
  </p:clrMapOvr>
</p:sld>
</file>