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ba3e9c076046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46e433632142eb"/>
  </p:sldMasterIdLst>
  <p:sldIdLst>
    <p:sldId xmlns:r="http://schemas.openxmlformats.org/officeDocument/2006/relationships" id="256" r:id="Rdb6ae6f4a077449a"/>
    <p:sldId xmlns:r="http://schemas.openxmlformats.org/officeDocument/2006/relationships" id="257" r:id="Rfccc691b682e4e9e"/>
    <p:sldId xmlns:r="http://schemas.openxmlformats.org/officeDocument/2006/relationships" id="258" r:id="R88122b2d0b4045f8"/>
    <p:sldId xmlns:r="http://schemas.openxmlformats.org/officeDocument/2006/relationships" id="259" r:id="Rc5b8ca32462e4e59"/>
    <p:sldId xmlns:r="http://schemas.openxmlformats.org/officeDocument/2006/relationships" id="260" r:id="Rc24f874783e34033"/>
    <p:sldId xmlns:r="http://schemas.openxmlformats.org/officeDocument/2006/relationships" id="261" r:id="Rc37686cfcb8d4b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6e433632142eb" /><Relationship Type="http://schemas.openxmlformats.org/officeDocument/2006/relationships/slide" Target="/ppt/slides/slide1.xml" Id="Rdb6ae6f4a077449a" /><Relationship Type="http://schemas.openxmlformats.org/officeDocument/2006/relationships/slide" Target="/ppt/slides/slide2.xml" Id="Rfccc691b682e4e9e" /><Relationship Type="http://schemas.openxmlformats.org/officeDocument/2006/relationships/slide" Target="/ppt/slides/slide3.xml" Id="R88122b2d0b4045f8" /><Relationship Type="http://schemas.openxmlformats.org/officeDocument/2006/relationships/slide" Target="/ppt/slides/slide4.xml" Id="Rc5b8ca32462e4e59" /><Relationship Type="http://schemas.openxmlformats.org/officeDocument/2006/relationships/slide" Target="/ppt/slides/slide5.xml" Id="Rc24f874783e34033" /><Relationship Type="http://schemas.openxmlformats.org/officeDocument/2006/relationships/slide" Target="/ppt/slides/slide6.xml" Id="Rc37686cfcb8d4b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6d314f18d40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8c6ffbf2f463f" /><Relationship Type="http://schemas.openxmlformats.org/officeDocument/2006/relationships/theme" Target="/ppt/slideMasters/theme/theme1.xml" Id="R884e3b6b9de94c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88c6ffbf2f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8d4cdba4a49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2598d4fe04f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b872eaad7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231c64656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4df2a92944e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7c725352047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JERIKOVEIEN 20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JERIKOVEIEN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JERIKOVEIEN 20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JERIKOVEIEN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JERIKOVEIEN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JERIKOVEIEN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SECOND SPACE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JERIKOVEIEN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Holtet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81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voigt@alliance.no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919 075 821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JERIKOVEIEN 20 AS</a:t>
            </a:r>
          </a:p>
        </p:txBody>
      </p:sp>
    </p:spTree>
  </p:cSld>
  <p:clrMapOvr>
    <a:masterClrMapping xmlns:a="http://schemas.openxmlformats.org/drawingml/2006/main"/>
  </p:clrMapOvr>
</p:sld>
</file>