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3e82e2216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a263a873741d0"/>
  </p:sldMasterIdLst>
  <p:sldIdLst>
    <p:sldId xmlns:r="http://schemas.openxmlformats.org/officeDocument/2006/relationships" id="256" r:id="R035b963ab5f44324"/>
    <p:sldId xmlns:r="http://schemas.openxmlformats.org/officeDocument/2006/relationships" id="257" r:id="R5062c7e7a73d46b3"/>
    <p:sldId xmlns:r="http://schemas.openxmlformats.org/officeDocument/2006/relationships" id="258" r:id="R883e5114fd534f2a"/>
    <p:sldId xmlns:r="http://schemas.openxmlformats.org/officeDocument/2006/relationships" id="259" r:id="R76e4292503734e40"/>
    <p:sldId xmlns:r="http://schemas.openxmlformats.org/officeDocument/2006/relationships" id="260" r:id="R66c8c9dfa1494451"/>
    <p:sldId xmlns:r="http://schemas.openxmlformats.org/officeDocument/2006/relationships" id="261" r:id="Rc42930c577694f78"/>
    <p:sldId xmlns:r="http://schemas.openxmlformats.org/officeDocument/2006/relationships" id="262" r:id="R8a4092a61e1e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a263a873741d0" /><Relationship Type="http://schemas.openxmlformats.org/officeDocument/2006/relationships/slide" Target="/ppt/slides/slide1.xml" Id="R035b963ab5f44324" /><Relationship Type="http://schemas.openxmlformats.org/officeDocument/2006/relationships/slide" Target="/ppt/slides/slide2.xml" Id="R5062c7e7a73d46b3" /><Relationship Type="http://schemas.openxmlformats.org/officeDocument/2006/relationships/slide" Target="/ppt/slides/slide3.xml" Id="R883e5114fd534f2a" /><Relationship Type="http://schemas.openxmlformats.org/officeDocument/2006/relationships/slide" Target="/ppt/slides/slide4.xml" Id="R76e4292503734e40" /><Relationship Type="http://schemas.openxmlformats.org/officeDocument/2006/relationships/slide" Target="/ppt/slides/slide5.xml" Id="R66c8c9dfa1494451" /><Relationship Type="http://schemas.openxmlformats.org/officeDocument/2006/relationships/slide" Target="/ppt/slides/slide6.xml" Id="Rc42930c577694f78" /><Relationship Type="http://schemas.openxmlformats.org/officeDocument/2006/relationships/slide" Target="/ppt/slides/slide7.xml" Id="R8a4092a61e1e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3ed898a0a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e519f2a4040ce" /><Relationship Type="http://schemas.openxmlformats.org/officeDocument/2006/relationships/theme" Target="/ppt/slideMasters/theme/theme1.xml" Id="Rd7679a02ef6c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e519f2a4040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69dc18aa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0bc1f775a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3da873d13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6f3ed8109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b15df1331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88398d31e43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be142c04b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PETER SVARSTAD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SVARSTAD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10 434 959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6 335 956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7 022 598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35 406 537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143 714 444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EIKETREET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PROPRIETÆR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Svensens vei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32831486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psvarstad@frisurf.no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919 075 929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