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c013e280714d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700fed5f424616"/>
  </p:sldMasterIdLst>
  <p:sldIdLst>
    <p:sldId xmlns:r="http://schemas.openxmlformats.org/officeDocument/2006/relationships" id="256" r:id="R45dcae19e71a41a0"/>
    <p:sldId xmlns:r="http://schemas.openxmlformats.org/officeDocument/2006/relationships" id="257" r:id="R90b5988fd55842b6"/>
    <p:sldId xmlns:r="http://schemas.openxmlformats.org/officeDocument/2006/relationships" id="258" r:id="R2556831999a44c9a"/>
    <p:sldId xmlns:r="http://schemas.openxmlformats.org/officeDocument/2006/relationships" id="259" r:id="R6d5b2c1a7bd24188"/>
    <p:sldId xmlns:r="http://schemas.openxmlformats.org/officeDocument/2006/relationships" id="260" r:id="Rd6b8527d47b74234"/>
    <p:sldId xmlns:r="http://schemas.openxmlformats.org/officeDocument/2006/relationships" id="261" r:id="R5e786f9dc62b4abb"/>
    <p:sldId xmlns:r="http://schemas.openxmlformats.org/officeDocument/2006/relationships" id="262" r:id="Rc042ec56b8b747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00fed5f424616" /><Relationship Type="http://schemas.openxmlformats.org/officeDocument/2006/relationships/slide" Target="/ppt/slides/slide1.xml" Id="R45dcae19e71a41a0" /><Relationship Type="http://schemas.openxmlformats.org/officeDocument/2006/relationships/slide" Target="/ppt/slides/slide2.xml" Id="R90b5988fd55842b6" /><Relationship Type="http://schemas.openxmlformats.org/officeDocument/2006/relationships/slide" Target="/ppt/slides/slide3.xml" Id="R2556831999a44c9a" /><Relationship Type="http://schemas.openxmlformats.org/officeDocument/2006/relationships/slide" Target="/ppt/slides/slide4.xml" Id="R6d5b2c1a7bd24188" /><Relationship Type="http://schemas.openxmlformats.org/officeDocument/2006/relationships/slide" Target="/ppt/slides/slide5.xml" Id="Rd6b8527d47b74234" /><Relationship Type="http://schemas.openxmlformats.org/officeDocument/2006/relationships/slide" Target="/ppt/slides/slide6.xml" Id="R5e786f9dc62b4abb" /><Relationship Type="http://schemas.openxmlformats.org/officeDocument/2006/relationships/slide" Target="/ppt/slides/slide7.xml" Id="Rc042ec56b8b747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e541dbc0443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d4aa2538d46a8" /><Relationship Type="http://schemas.openxmlformats.org/officeDocument/2006/relationships/theme" Target="/ppt/slideMasters/theme/theme1.xml" Id="Ra2f0d7eb6bd4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4d4aa2538d46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2072d15404a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0c91b3cf94d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4f447af0b44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997c186b44f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d70ec0348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3e993fa7949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4d29bd52e4b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EIROMA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EIROMA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4 454 742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4 457 735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RONOLD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919 076 496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EIROMA AS</a:t>
            </a:r>
          </a:p>
        </p:txBody>
      </p:sp>
    </p:spTree>
  </p:cSld>
  <p:clrMapOvr>
    <a:masterClrMapping xmlns:a="http://schemas.openxmlformats.org/drawingml/2006/main"/>
  </p:clrMapOvr>
</p:sld>
</file>