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b5a45b683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395fd6a08644fc"/>
  </p:sldMasterIdLst>
  <p:sldIdLst>
    <p:sldId xmlns:r="http://schemas.openxmlformats.org/officeDocument/2006/relationships" id="256" r:id="R964e30a73f8a41fb"/>
    <p:sldId xmlns:r="http://schemas.openxmlformats.org/officeDocument/2006/relationships" id="257" r:id="R784b9d9713c74e74"/>
    <p:sldId xmlns:r="http://schemas.openxmlformats.org/officeDocument/2006/relationships" id="258" r:id="R9438e972b6424af5"/>
    <p:sldId xmlns:r="http://schemas.openxmlformats.org/officeDocument/2006/relationships" id="259" r:id="Radaa47736fd2485e"/>
    <p:sldId xmlns:r="http://schemas.openxmlformats.org/officeDocument/2006/relationships" id="260" r:id="R1a125cd03a234e1e"/>
    <p:sldId xmlns:r="http://schemas.openxmlformats.org/officeDocument/2006/relationships" id="261" r:id="Re98796152d5d43b0"/>
    <p:sldId xmlns:r="http://schemas.openxmlformats.org/officeDocument/2006/relationships" id="262" r:id="R1480520f5aad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395fd6a08644fc" /><Relationship Type="http://schemas.openxmlformats.org/officeDocument/2006/relationships/slide" Target="/ppt/slides/slide1.xml" Id="R964e30a73f8a41fb" /><Relationship Type="http://schemas.openxmlformats.org/officeDocument/2006/relationships/slide" Target="/ppt/slides/slide2.xml" Id="R784b9d9713c74e74" /><Relationship Type="http://schemas.openxmlformats.org/officeDocument/2006/relationships/slide" Target="/ppt/slides/slide3.xml" Id="R9438e972b6424af5" /><Relationship Type="http://schemas.openxmlformats.org/officeDocument/2006/relationships/slide" Target="/ppt/slides/slide4.xml" Id="Radaa47736fd2485e" /><Relationship Type="http://schemas.openxmlformats.org/officeDocument/2006/relationships/slide" Target="/ppt/slides/slide5.xml" Id="R1a125cd03a234e1e" /><Relationship Type="http://schemas.openxmlformats.org/officeDocument/2006/relationships/slide" Target="/ppt/slides/slide6.xml" Id="Re98796152d5d43b0" /><Relationship Type="http://schemas.openxmlformats.org/officeDocument/2006/relationships/slide" Target="/ppt/slides/slide7.xml" Id="R1480520f5aad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1894dda33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b6fc705d426b" /><Relationship Type="http://schemas.openxmlformats.org/officeDocument/2006/relationships/theme" Target="/ppt/slideMasters/theme/theme1.xml" Id="R79bea876c94b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a6b6fc705d42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10da00d0e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9386260f0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01dac2b30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13381c2cb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93a43711b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2219f60e840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f9a46ad747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NOR-BO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7 593 508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7 593 508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CBOT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CONSULT &amp;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Bent Arne Holter, Hjulmakervegen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919 083 484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NOR-BO AS</a:t>
            </a:r>
          </a:p>
        </p:txBody>
      </p:sp>
    </p:spTree>
  </p:cSld>
  <p:clrMapOvr>
    <a:masterClrMapping xmlns:a="http://schemas.openxmlformats.org/drawingml/2006/main"/>
  </p:clrMapOvr>
</p:sld>
</file>