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413a1668de48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19fe2e58f42b2"/>
  </p:sldMasterIdLst>
  <p:sldIdLst>
    <p:sldId xmlns:r="http://schemas.openxmlformats.org/officeDocument/2006/relationships" id="256" r:id="R2bb838e2b03a44a6"/>
    <p:sldId xmlns:r="http://schemas.openxmlformats.org/officeDocument/2006/relationships" id="257" r:id="Rfcfd33f7ff254c53"/>
    <p:sldId xmlns:r="http://schemas.openxmlformats.org/officeDocument/2006/relationships" id="258" r:id="R2111f3e9d9ba4bcb"/>
    <p:sldId xmlns:r="http://schemas.openxmlformats.org/officeDocument/2006/relationships" id="259" r:id="R3ee157be0a0947bd"/>
    <p:sldId xmlns:r="http://schemas.openxmlformats.org/officeDocument/2006/relationships" id="260" r:id="Rc8e07d8aa45045ab"/>
    <p:sldId xmlns:r="http://schemas.openxmlformats.org/officeDocument/2006/relationships" id="261" r:id="Rd3cb23873f4e4852"/>
    <p:sldId xmlns:r="http://schemas.openxmlformats.org/officeDocument/2006/relationships" id="262" r:id="R547b254beda4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19fe2e58f42b2" /><Relationship Type="http://schemas.openxmlformats.org/officeDocument/2006/relationships/slide" Target="/ppt/slides/slide1.xml" Id="R2bb838e2b03a44a6" /><Relationship Type="http://schemas.openxmlformats.org/officeDocument/2006/relationships/slide" Target="/ppt/slides/slide2.xml" Id="Rfcfd33f7ff254c53" /><Relationship Type="http://schemas.openxmlformats.org/officeDocument/2006/relationships/slide" Target="/ppt/slides/slide3.xml" Id="R2111f3e9d9ba4bcb" /><Relationship Type="http://schemas.openxmlformats.org/officeDocument/2006/relationships/slide" Target="/ppt/slides/slide4.xml" Id="R3ee157be0a0947bd" /><Relationship Type="http://schemas.openxmlformats.org/officeDocument/2006/relationships/slide" Target="/ppt/slides/slide5.xml" Id="Rc8e07d8aa45045ab" /><Relationship Type="http://schemas.openxmlformats.org/officeDocument/2006/relationships/slide" Target="/ppt/slides/slide6.xml" Id="Rd3cb23873f4e4852" /><Relationship Type="http://schemas.openxmlformats.org/officeDocument/2006/relationships/slide" Target="/ppt/slides/slide7.xml" Id="R547b254beda4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bee7b4f854d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8df47b4ee4f70" /><Relationship Type="http://schemas.openxmlformats.org/officeDocument/2006/relationships/theme" Target="/ppt/slideMasters/theme/theme1.xml" Id="Rdda43b97029f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8df47b4ee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19475550b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1cb4a1b01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02bbeff1f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8c6abeae41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681d53c7d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ad223547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daa6ca0c7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NOR-BO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NOR-BO AS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7 593 508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7 593 508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CBOT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CONSULT &amp;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Bent Arne Holter, Hjulmakervegen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919 083 484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NOR-BO AS</a:t>
            </a:r>
          </a:p>
        </p:txBody>
      </p:sp>
    </p:spTree>
  </p:cSld>
  <p:clrMapOvr>
    <a:masterClrMapping xmlns:a="http://schemas.openxmlformats.org/drawingml/2006/main"/>
  </p:clrMapOvr>
</p:sld>
</file>