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4e1c6bdba49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53f3e9d514df3"/>
  </p:sldMasterIdLst>
  <p:sldIdLst>
    <p:sldId xmlns:r="http://schemas.openxmlformats.org/officeDocument/2006/relationships" id="256" r:id="Rd9b6b175246749e3"/>
    <p:sldId xmlns:r="http://schemas.openxmlformats.org/officeDocument/2006/relationships" id="257" r:id="R12d101f040e44605"/>
    <p:sldId xmlns:r="http://schemas.openxmlformats.org/officeDocument/2006/relationships" id="258" r:id="R55d56be69992402f"/>
    <p:sldId xmlns:r="http://schemas.openxmlformats.org/officeDocument/2006/relationships" id="259" r:id="R74ccea984e254b09"/>
    <p:sldId xmlns:r="http://schemas.openxmlformats.org/officeDocument/2006/relationships" id="260" r:id="R0917f86d0a6c49d8"/>
    <p:sldId xmlns:r="http://schemas.openxmlformats.org/officeDocument/2006/relationships" id="261" r:id="R5a94e09eec534cd6"/>
    <p:sldId xmlns:r="http://schemas.openxmlformats.org/officeDocument/2006/relationships" id="262" r:id="R30a929110613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53f3e9d514df3" /><Relationship Type="http://schemas.openxmlformats.org/officeDocument/2006/relationships/slide" Target="/ppt/slides/slide1.xml" Id="Rd9b6b175246749e3" /><Relationship Type="http://schemas.openxmlformats.org/officeDocument/2006/relationships/slide" Target="/ppt/slides/slide2.xml" Id="R12d101f040e44605" /><Relationship Type="http://schemas.openxmlformats.org/officeDocument/2006/relationships/slide" Target="/ppt/slides/slide3.xml" Id="R55d56be69992402f" /><Relationship Type="http://schemas.openxmlformats.org/officeDocument/2006/relationships/slide" Target="/ppt/slides/slide4.xml" Id="R74ccea984e254b09" /><Relationship Type="http://schemas.openxmlformats.org/officeDocument/2006/relationships/slide" Target="/ppt/slides/slide5.xml" Id="R0917f86d0a6c49d8" /><Relationship Type="http://schemas.openxmlformats.org/officeDocument/2006/relationships/slide" Target="/ppt/slides/slide6.xml" Id="R5a94e09eec534cd6" /><Relationship Type="http://schemas.openxmlformats.org/officeDocument/2006/relationships/slide" Target="/ppt/slides/slide7.xml" Id="R30a929110613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9e9a2c141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d5783c120447d" /><Relationship Type="http://schemas.openxmlformats.org/officeDocument/2006/relationships/theme" Target="/ppt/slideMasters/theme/theme1.xml" Id="Reca9a465592d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bd5783c12044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4cdc2a60c4b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f0b5b75b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d35bf4ab6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0b8cf7876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4f42119cf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59862e8b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41ac1338c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DEVENY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DEVENY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1 770 634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BJØRG KANDEN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Helgerødveien 441A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919 084 278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DEVENY AS</a:t>
            </a:r>
          </a:p>
        </p:txBody>
      </p:sp>
    </p:spTree>
  </p:cSld>
  <p:clrMapOvr>
    <a:masterClrMapping xmlns:a="http://schemas.openxmlformats.org/drawingml/2006/main"/>
  </p:clrMapOvr>
</p:sld>
</file>