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c1081c9c949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f0d614cb5467c"/>
  </p:sldMasterIdLst>
  <p:sldIdLst>
    <p:sldId xmlns:r="http://schemas.openxmlformats.org/officeDocument/2006/relationships" id="256" r:id="R641fbfb0065c49ad"/>
    <p:sldId xmlns:r="http://schemas.openxmlformats.org/officeDocument/2006/relationships" id="257" r:id="Rd32e6c2cc5d34b14"/>
    <p:sldId xmlns:r="http://schemas.openxmlformats.org/officeDocument/2006/relationships" id="258" r:id="Rcc9ec8627fef4cd3"/>
    <p:sldId xmlns:r="http://schemas.openxmlformats.org/officeDocument/2006/relationships" id="259" r:id="R3ad9ac0ef8b54255"/>
    <p:sldId xmlns:r="http://schemas.openxmlformats.org/officeDocument/2006/relationships" id="260" r:id="Rcefa4a4ec60443f6"/>
    <p:sldId xmlns:r="http://schemas.openxmlformats.org/officeDocument/2006/relationships" id="261" r:id="Rb4a5a05bcaa2438a"/>
    <p:sldId xmlns:r="http://schemas.openxmlformats.org/officeDocument/2006/relationships" id="262" r:id="Rd4139f6c5b1e4c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f0d614cb5467c" /><Relationship Type="http://schemas.openxmlformats.org/officeDocument/2006/relationships/slide" Target="/ppt/slides/slide1.xml" Id="R641fbfb0065c49ad" /><Relationship Type="http://schemas.openxmlformats.org/officeDocument/2006/relationships/slide" Target="/ppt/slides/slide2.xml" Id="Rd32e6c2cc5d34b14" /><Relationship Type="http://schemas.openxmlformats.org/officeDocument/2006/relationships/slide" Target="/ppt/slides/slide3.xml" Id="Rcc9ec8627fef4cd3" /><Relationship Type="http://schemas.openxmlformats.org/officeDocument/2006/relationships/slide" Target="/ppt/slides/slide4.xml" Id="R3ad9ac0ef8b54255" /><Relationship Type="http://schemas.openxmlformats.org/officeDocument/2006/relationships/slide" Target="/ppt/slides/slide5.xml" Id="Rcefa4a4ec60443f6" /><Relationship Type="http://schemas.openxmlformats.org/officeDocument/2006/relationships/slide" Target="/ppt/slides/slide6.xml" Id="Rb4a5a05bcaa2438a" /><Relationship Type="http://schemas.openxmlformats.org/officeDocument/2006/relationships/slide" Target="/ppt/slides/slide7.xml" Id="Rd4139f6c5b1e4c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2d168bc58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8ca54229e4ff5" /><Relationship Type="http://schemas.openxmlformats.org/officeDocument/2006/relationships/theme" Target="/ppt/slideMasters/theme/theme1.xml" Id="Re38683cf1a944d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8ca54229e4f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e2e4964fe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8d64f8203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e7178e835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266a49d0046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16914550e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9a7b8258d4f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2e8b60e6747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CAPRICORN PIZZA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CAPRICORN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CAPRICORN PIZZA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CAPRICORN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CAPRICORN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CAPRICORN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CAPRICORN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SUKRU ÖZDEMIR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CAPRICORN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Århusvegen 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CAPRICORN PIZZA AS</a:t>
            </a:r>
          </a:p>
        </p:txBody>
      </p:sp>
    </p:spTree>
  </p:cSld>
  <p:clrMapOvr>
    <a:masterClrMapping xmlns:a="http://schemas.openxmlformats.org/drawingml/2006/main"/>
  </p:clrMapOvr>
</p:sld>
</file>