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cb286ee2b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0881bbd6747af"/>
  </p:sldMasterIdLst>
  <p:sldIdLst>
    <p:sldId xmlns:r="http://schemas.openxmlformats.org/officeDocument/2006/relationships" id="256" r:id="R828a89bc79d7472a"/>
    <p:sldId xmlns:r="http://schemas.openxmlformats.org/officeDocument/2006/relationships" id="257" r:id="Rb10b141b2d004a7c"/>
    <p:sldId xmlns:r="http://schemas.openxmlformats.org/officeDocument/2006/relationships" id="258" r:id="R11c56357512740a0"/>
    <p:sldId xmlns:r="http://schemas.openxmlformats.org/officeDocument/2006/relationships" id="259" r:id="R54939b9f34374ab1"/>
    <p:sldId xmlns:r="http://schemas.openxmlformats.org/officeDocument/2006/relationships" id="260" r:id="Rddfd0b940f244af9"/>
    <p:sldId xmlns:r="http://schemas.openxmlformats.org/officeDocument/2006/relationships" id="261" r:id="R3d865e12afe149b8"/>
    <p:sldId xmlns:r="http://schemas.openxmlformats.org/officeDocument/2006/relationships" id="262" r:id="R1fdb767bb7f9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0881bbd6747af" /><Relationship Type="http://schemas.openxmlformats.org/officeDocument/2006/relationships/slide" Target="/ppt/slides/slide1.xml" Id="R828a89bc79d7472a" /><Relationship Type="http://schemas.openxmlformats.org/officeDocument/2006/relationships/slide" Target="/ppt/slides/slide2.xml" Id="Rb10b141b2d004a7c" /><Relationship Type="http://schemas.openxmlformats.org/officeDocument/2006/relationships/slide" Target="/ppt/slides/slide3.xml" Id="R11c56357512740a0" /><Relationship Type="http://schemas.openxmlformats.org/officeDocument/2006/relationships/slide" Target="/ppt/slides/slide4.xml" Id="R54939b9f34374ab1" /><Relationship Type="http://schemas.openxmlformats.org/officeDocument/2006/relationships/slide" Target="/ppt/slides/slide5.xml" Id="Rddfd0b940f244af9" /><Relationship Type="http://schemas.openxmlformats.org/officeDocument/2006/relationships/slide" Target="/ppt/slides/slide6.xml" Id="R3d865e12afe149b8" /><Relationship Type="http://schemas.openxmlformats.org/officeDocument/2006/relationships/slide" Target="/ppt/slides/slide7.xml" Id="R1fdb767bb7f9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aeeb06173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c17c3ab1f476c" /><Relationship Type="http://schemas.openxmlformats.org/officeDocument/2006/relationships/theme" Target="/ppt/slideMasters/theme/theme1.xml" Id="Re012d11dcb6c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c17c3ab1f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daf79b64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7cab9e8204b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375b75633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75f7d7f8b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9affe44634c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272b083b2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de1d43b4d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JOHANNESSEN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JOHANNESSEN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1 636 789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2 663 817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3 008 122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MORTEN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Klostergaten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www.j-advokat.no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919 084 588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JOHANNESSEN AS</a:t>
            </a:r>
          </a:p>
        </p:txBody>
      </p:sp>
    </p:spTree>
  </p:cSld>
  <p:clrMapOvr>
    <a:masterClrMapping xmlns:a="http://schemas.openxmlformats.org/drawingml/2006/main"/>
  </p:clrMapOvr>
</p:sld>
</file>