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c6fb66c9ff4e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e71f1b659647a7"/>
  </p:sldMasterIdLst>
  <p:sldIdLst>
    <p:sldId xmlns:r="http://schemas.openxmlformats.org/officeDocument/2006/relationships" id="256" r:id="R3df17edf37584a88"/>
    <p:sldId xmlns:r="http://schemas.openxmlformats.org/officeDocument/2006/relationships" id="257" r:id="R52092cb38a0340b8"/>
    <p:sldId xmlns:r="http://schemas.openxmlformats.org/officeDocument/2006/relationships" id="258" r:id="R3959afb98cff41fa"/>
    <p:sldId xmlns:r="http://schemas.openxmlformats.org/officeDocument/2006/relationships" id="259" r:id="R5586478bbb7d4487"/>
    <p:sldId xmlns:r="http://schemas.openxmlformats.org/officeDocument/2006/relationships" id="260" r:id="Rab5650e7a03046a9"/>
    <p:sldId xmlns:r="http://schemas.openxmlformats.org/officeDocument/2006/relationships" id="261" r:id="R2884c53b85ab4043"/>
    <p:sldId xmlns:r="http://schemas.openxmlformats.org/officeDocument/2006/relationships" id="262" r:id="R4826bd0ad16649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e71f1b659647a7" /><Relationship Type="http://schemas.openxmlformats.org/officeDocument/2006/relationships/slide" Target="/ppt/slides/slide1.xml" Id="R3df17edf37584a88" /><Relationship Type="http://schemas.openxmlformats.org/officeDocument/2006/relationships/slide" Target="/ppt/slides/slide2.xml" Id="R52092cb38a0340b8" /><Relationship Type="http://schemas.openxmlformats.org/officeDocument/2006/relationships/slide" Target="/ppt/slides/slide3.xml" Id="R3959afb98cff41fa" /><Relationship Type="http://schemas.openxmlformats.org/officeDocument/2006/relationships/slide" Target="/ppt/slides/slide4.xml" Id="R5586478bbb7d4487" /><Relationship Type="http://schemas.openxmlformats.org/officeDocument/2006/relationships/slide" Target="/ppt/slides/slide5.xml" Id="Rab5650e7a03046a9" /><Relationship Type="http://schemas.openxmlformats.org/officeDocument/2006/relationships/slide" Target="/ppt/slides/slide6.xml" Id="R2884c53b85ab4043" /><Relationship Type="http://schemas.openxmlformats.org/officeDocument/2006/relationships/slide" Target="/ppt/slides/slide7.xml" Id="R4826bd0ad16649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69bfde684442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db74e2a914e1f" /><Relationship Type="http://schemas.openxmlformats.org/officeDocument/2006/relationships/theme" Target="/ppt/slideMasters/theme/theme1.xml" Id="R59f3b6c35a8c47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adb74e2a914e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257ca994540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532c8365949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6cb313bb249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fc5983ff740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6e0bd0fa447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a40e08b354c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7cdfe727c41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MATFYLKET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MATFYLKET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MATFYLKET AS ble etablert [år] og holder til i Nærbø.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MATFYLKET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MATFYLKET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MATFYLKET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−500 161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4 514 230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15 627 140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23 795 755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MATFYLKET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PRIMA BRANDS GROUP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PRIMA BRANDS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 MAT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MATFYLKET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Næringsvegen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4365 Nærbø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919 084 855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MATFYLKET AS</a:t>
            </a:r>
          </a:p>
        </p:txBody>
      </p:sp>
    </p:spTree>
  </p:cSld>
  <p:clrMapOvr>
    <a:masterClrMapping xmlns:a="http://schemas.openxmlformats.org/drawingml/2006/main"/>
  </p:clrMapOvr>
</p:sld>
</file>