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5d9c7d723f47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ec91658963411b"/>
  </p:sldMasterIdLst>
  <p:sldIdLst>
    <p:sldId xmlns:r="http://schemas.openxmlformats.org/officeDocument/2006/relationships" id="256" r:id="Rd02cecf241b04fb0"/>
    <p:sldId xmlns:r="http://schemas.openxmlformats.org/officeDocument/2006/relationships" id="257" r:id="Rfd8a4888b07d45a1"/>
    <p:sldId xmlns:r="http://schemas.openxmlformats.org/officeDocument/2006/relationships" id="258" r:id="R2a903aebb9b9426e"/>
    <p:sldId xmlns:r="http://schemas.openxmlformats.org/officeDocument/2006/relationships" id="259" r:id="Rcb9930b80db24011"/>
    <p:sldId xmlns:r="http://schemas.openxmlformats.org/officeDocument/2006/relationships" id="260" r:id="Rdf002dd8e2ca4438"/>
    <p:sldId xmlns:r="http://schemas.openxmlformats.org/officeDocument/2006/relationships" id="261" r:id="R3ca21f0d4d3347dc"/>
    <p:sldId xmlns:r="http://schemas.openxmlformats.org/officeDocument/2006/relationships" id="262" r:id="R57c5bb1200f0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c91658963411b" /><Relationship Type="http://schemas.openxmlformats.org/officeDocument/2006/relationships/slide" Target="/ppt/slides/slide1.xml" Id="Rd02cecf241b04fb0" /><Relationship Type="http://schemas.openxmlformats.org/officeDocument/2006/relationships/slide" Target="/ppt/slides/slide2.xml" Id="Rfd8a4888b07d45a1" /><Relationship Type="http://schemas.openxmlformats.org/officeDocument/2006/relationships/slide" Target="/ppt/slides/slide3.xml" Id="R2a903aebb9b9426e" /><Relationship Type="http://schemas.openxmlformats.org/officeDocument/2006/relationships/slide" Target="/ppt/slides/slide4.xml" Id="Rcb9930b80db24011" /><Relationship Type="http://schemas.openxmlformats.org/officeDocument/2006/relationships/slide" Target="/ppt/slides/slide5.xml" Id="Rdf002dd8e2ca4438" /><Relationship Type="http://schemas.openxmlformats.org/officeDocument/2006/relationships/slide" Target="/ppt/slides/slide6.xml" Id="R3ca21f0d4d3347dc" /><Relationship Type="http://schemas.openxmlformats.org/officeDocument/2006/relationships/slide" Target="/ppt/slides/slide7.xml" Id="R57c5bb1200f0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65cebad66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b985068a74684" /><Relationship Type="http://schemas.openxmlformats.org/officeDocument/2006/relationships/theme" Target="/ppt/slideMasters/theme/theme1.xml" Id="Rd5060f7f74bf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b985068a746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2003e3b9b42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f084e2d8443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d909c769942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391ef396147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4e0ca7b0c43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43fe415b142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df5c77851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DAMSGÅRD-HOLDING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DAMSGÅRD-HOLDING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DAMSGÅRD-HOLDING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DAMSGÅRD-HOLDING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DAMSGÅRD-HOLDING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DAMSGÅRD-HOLDING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2 681 262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6 731 026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DAMSGÅRD-HOLDING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VIDAR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WÅG TONY RIVERA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DAMSGÅRD-HOLDING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Hjelms vei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919 085 290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DAMSGÅRD-HOLDING AS</a:t>
            </a:r>
          </a:p>
        </p:txBody>
      </p:sp>
    </p:spTree>
  </p:cSld>
  <p:clrMapOvr>
    <a:masterClrMapping xmlns:a="http://schemas.openxmlformats.org/drawingml/2006/main"/>
  </p:clrMapOvr>
</p:sld>
</file>