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fcfc99a93f44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a00fbfba364961"/>
  </p:sldMasterIdLst>
  <p:sldIdLst>
    <p:sldId xmlns:r="http://schemas.openxmlformats.org/officeDocument/2006/relationships" id="256" r:id="R7e5de037cf0e4d6a"/>
    <p:sldId xmlns:r="http://schemas.openxmlformats.org/officeDocument/2006/relationships" id="257" r:id="Rfb8c1944283742ef"/>
    <p:sldId xmlns:r="http://schemas.openxmlformats.org/officeDocument/2006/relationships" id="258" r:id="R2fe181f876c24f50"/>
    <p:sldId xmlns:r="http://schemas.openxmlformats.org/officeDocument/2006/relationships" id="259" r:id="R981c460041a540be"/>
    <p:sldId xmlns:r="http://schemas.openxmlformats.org/officeDocument/2006/relationships" id="260" r:id="Rdc2a9600a78e40e0"/>
    <p:sldId xmlns:r="http://schemas.openxmlformats.org/officeDocument/2006/relationships" id="261" r:id="R6e4a6de8fc02445f"/>
    <p:sldId xmlns:r="http://schemas.openxmlformats.org/officeDocument/2006/relationships" id="262" r:id="R6a519aefb66d42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a00fbfba364961" /><Relationship Type="http://schemas.openxmlformats.org/officeDocument/2006/relationships/slide" Target="/ppt/slides/slide1.xml" Id="R7e5de037cf0e4d6a" /><Relationship Type="http://schemas.openxmlformats.org/officeDocument/2006/relationships/slide" Target="/ppt/slides/slide2.xml" Id="Rfb8c1944283742ef" /><Relationship Type="http://schemas.openxmlformats.org/officeDocument/2006/relationships/slide" Target="/ppt/slides/slide3.xml" Id="R2fe181f876c24f50" /><Relationship Type="http://schemas.openxmlformats.org/officeDocument/2006/relationships/slide" Target="/ppt/slides/slide4.xml" Id="R981c460041a540be" /><Relationship Type="http://schemas.openxmlformats.org/officeDocument/2006/relationships/slide" Target="/ppt/slides/slide5.xml" Id="Rdc2a9600a78e40e0" /><Relationship Type="http://schemas.openxmlformats.org/officeDocument/2006/relationships/slide" Target="/ppt/slides/slide6.xml" Id="R6e4a6de8fc02445f" /><Relationship Type="http://schemas.openxmlformats.org/officeDocument/2006/relationships/slide" Target="/ppt/slides/slide7.xml" Id="R6a519aefb66d42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0b77fd47ab4f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a2d3de4004474" /><Relationship Type="http://schemas.openxmlformats.org/officeDocument/2006/relationships/theme" Target="/ppt/slideMasters/theme/theme1.xml" Id="R0c38f80ad62f47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6a2d3de40044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cfe29175e46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f2a11a98a48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203791cdf4c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2b4bf0e7a4a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e1f087e6b42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1bad5ee4c48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02ca9229040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MACTAN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MACTAN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MACTAN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MACTAN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MACTAN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MACTAN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183 204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383 450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MACTAN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IVAR TELLEFSEN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MACTAN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Tellefsen, Johnstons gate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4514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919 085 436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MACTAN AS</a:t>
            </a:r>
          </a:p>
        </p:txBody>
      </p:sp>
    </p:spTree>
  </p:cSld>
  <p:clrMapOvr>
    <a:masterClrMapping xmlns:a="http://schemas.openxmlformats.org/drawingml/2006/main"/>
  </p:clrMapOvr>
</p:sld>
</file>