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5e1e023b947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5f99f84e604af8"/>
  </p:sldMasterIdLst>
  <p:sldIdLst>
    <p:sldId xmlns:r="http://schemas.openxmlformats.org/officeDocument/2006/relationships" id="256" r:id="Rfe203405aaf145e4"/>
    <p:sldId xmlns:r="http://schemas.openxmlformats.org/officeDocument/2006/relationships" id="257" r:id="Rc5e465c6e51f4a58"/>
    <p:sldId xmlns:r="http://schemas.openxmlformats.org/officeDocument/2006/relationships" id="258" r:id="Rb5e3e89abf76497a"/>
    <p:sldId xmlns:r="http://schemas.openxmlformats.org/officeDocument/2006/relationships" id="259" r:id="R8e2f7642686745f8"/>
    <p:sldId xmlns:r="http://schemas.openxmlformats.org/officeDocument/2006/relationships" id="260" r:id="Rf208809a73474f8f"/>
    <p:sldId xmlns:r="http://schemas.openxmlformats.org/officeDocument/2006/relationships" id="261" r:id="Rdfdb83589541481c"/>
    <p:sldId xmlns:r="http://schemas.openxmlformats.org/officeDocument/2006/relationships" id="262" r:id="Rf21f8045bca0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f99f84e604af8" /><Relationship Type="http://schemas.openxmlformats.org/officeDocument/2006/relationships/slide" Target="/ppt/slides/slide1.xml" Id="Rfe203405aaf145e4" /><Relationship Type="http://schemas.openxmlformats.org/officeDocument/2006/relationships/slide" Target="/ppt/slides/slide2.xml" Id="Rc5e465c6e51f4a58" /><Relationship Type="http://schemas.openxmlformats.org/officeDocument/2006/relationships/slide" Target="/ppt/slides/slide3.xml" Id="Rb5e3e89abf76497a" /><Relationship Type="http://schemas.openxmlformats.org/officeDocument/2006/relationships/slide" Target="/ppt/slides/slide4.xml" Id="R8e2f7642686745f8" /><Relationship Type="http://schemas.openxmlformats.org/officeDocument/2006/relationships/slide" Target="/ppt/slides/slide5.xml" Id="Rf208809a73474f8f" /><Relationship Type="http://schemas.openxmlformats.org/officeDocument/2006/relationships/slide" Target="/ppt/slides/slide6.xml" Id="Rdfdb83589541481c" /><Relationship Type="http://schemas.openxmlformats.org/officeDocument/2006/relationships/slide" Target="/ppt/slides/slide7.xml" Id="Rf21f8045bca0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8113da3063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bdeee55364d9a" /><Relationship Type="http://schemas.openxmlformats.org/officeDocument/2006/relationships/theme" Target="/ppt/slideMasters/theme/theme1.xml" Id="Ra7aa0fb60b0d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bdeee5536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ba0f446324d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9bd29acc2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b688d5c2745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1ce5b3a0444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4a285a20a4a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18d53eb5944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295a64de3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2 038 411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1 207 220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−1 796 442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24 035 774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Rian, Cort Adelers gate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PARI AS</a:t>
            </a:r>
          </a:p>
        </p:txBody>
      </p:sp>
    </p:spTree>
  </p:cSld>
  <p:clrMapOvr>
    <a:masterClrMapping xmlns:a="http://schemas.openxmlformats.org/drawingml/2006/main"/>
  </p:clrMapOvr>
</p:sld>
</file>