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debe3dbf0f41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3768c80c134561"/>
  </p:sldMasterIdLst>
  <p:sldIdLst>
    <p:sldId xmlns:r="http://schemas.openxmlformats.org/officeDocument/2006/relationships" id="256" r:id="R56a1062d91a244c4"/>
    <p:sldId xmlns:r="http://schemas.openxmlformats.org/officeDocument/2006/relationships" id="257" r:id="R8d03df6f5cdd487a"/>
    <p:sldId xmlns:r="http://schemas.openxmlformats.org/officeDocument/2006/relationships" id="258" r:id="R7b90a9c53e13468d"/>
    <p:sldId xmlns:r="http://schemas.openxmlformats.org/officeDocument/2006/relationships" id="259" r:id="R5f6760800a544895"/>
    <p:sldId xmlns:r="http://schemas.openxmlformats.org/officeDocument/2006/relationships" id="260" r:id="Rb4d3929799284596"/>
    <p:sldId xmlns:r="http://schemas.openxmlformats.org/officeDocument/2006/relationships" id="261" r:id="R09eea36b6ca04b4a"/>
    <p:sldId xmlns:r="http://schemas.openxmlformats.org/officeDocument/2006/relationships" id="262" r:id="Rdd78a99accd640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768c80c134561" /><Relationship Type="http://schemas.openxmlformats.org/officeDocument/2006/relationships/slide" Target="/ppt/slides/slide1.xml" Id="R56a1062d91a244c4" /><Relationship Type="http://schemas.openxmlformats.org/officeDocument/2006/relationships/slide" Target="/ppt/slides/slide2.xml" Id="R8d03df6f5cdd487a" /><Relationship Type="http://schemas.openxmlformats.org/officeDocument/2006/relationships/slide" Target="/ppt/slides/slide3.xml" Id="R7b90a9c53e13468d" /><Relationship Type="http://schemas.openxmlformats.org/officeDocument/2006/relationships/slide" Target="/ppt/slides/slide4.xml" Id="R5f6760800a544895" /><Relationship Type="http://schemas.openxmlformats.org/officeDocument/2006/relationships/slide" Target="/ppt/slides/slide5.xml" Id="Rb4d3929799284596" /><Relationship Type="http://schemas.openxmlformats.org/officeDocument/2006/relationships/slide" Target="/ppt/slides/slide6.xml" Id="R09eea36b6ca04b4a" /><Relationship Type="http://schemas.openxmlformats.org/officeDocument/2006/relationships/slide" Target="/ppt/slides/slide7.xml" Id="Rdd78a99accd640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beff5b27b47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44aa00fe24356" /><Relationship Type="http://schemas.openxmlformats.org/officeDocument/2006/relationships/theme" Target="/ppt/slideMasters/theme/theme1.xml" Id="R57a487f7a02f49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944aa00fe2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7fd017c4844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8d8d969384a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f923f755e48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ec6bed34e4e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7feb8062b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f10218e534d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e5dda757e4e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AMV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AMV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AMV SOLUTIONS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AMV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AMV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AMV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AMV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KOWALSKI WOJCIECH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AMV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AMV SOLUTIONS AS</a:t>
            </a:r>
          </a:p>
        </p:txBody>
      </p:sp>
    </p:spTree>
  </p:cSld>
  <p:clrMapOvr>
    <a:masterClrMapping xmlns:a="http://schemas.openxmlformats.org/drawingml/2006/main"/>
  </p:clrMapOvr>
</p:sld>
</file>