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12774bb97649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411f4791a94d72"/>
  </p:sldMasterIdLst>
  <p:sldIdLst>
    <p:sldId xmlns:r="http://schemas.openxmlformats.org/officeDocument/2006/relationships" id="256" r:id="Rc02c74f0d7554416"/>
    <p:sldId xmlns:r="http://schemas.openxmlformats.org/officeDocument/2006/relationships" id="257" r:id="R0eccea9d596e432b"/>
    <p:sldId xmlns:r="http://schemas.openxmlformats.org/officeDocument/2006/relationships" id="258" r:id="Re161751be448416f"/>
    <p:sldId xmlns:r="http://schemas.openxmlformats.org/officeDocument/2006/relationships" id="259" r:id="Ra0cbeb94f899494a"/>
    <p:sldId xmlns:r="http://schemas.openxmlformats.org/officeDocument/2006/relationships" id="260" r:id="R58b989d79d07418e"/>
    <p:sldId xmlns:r="http://schemas.openxmlformats.org/officeDocument/2006/relationships" id="261" r:id="R820f2b2d134542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411f4791a94d72" /><Relationship Type="http://schemas.openxmlformats.org/officeDocument/2006/relationships/slide" Target="/ppt/slides/slide1.xml" Id="Rc02c74f0d7554416" /><Relationship Type="http://schemas.openxmlformats.org/officeDocument/2006/relationships/slide" Target="/ppt/slides/slide2.xml" Id="R0eccea9d596e432b" /><Relationship Type="http://schemas.openxmlformats.org/officeDocument/2006/relationships/slide" Target="/ppt/slides/slide3.xml" Id="Re161751be448416f" /><Relationship Type="http://schemas.openxmlformats.org/officeDocument/2006/relationships/slide" Target="/ppt/slides/slide4.xml" Id="Ra0cbeb94f899494a" /><Relationship Type="http://schemas.openxmlformats.org/officeDocument/2006/relationships/slide" Target="/ppt/slides/slide5.xml" Id="R58b989d79d07418e" /><Relationship Type="http://schemas.openxmlformats.org/officeDocument/2006/relationships/slide" Target="/ppt/slides/slide6.xml" Id="R820f2b2d134542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adb4920d0d4f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74a3e69434e98" /><Relationship Type="http://schemas.openxmlformats.org/officeDocument/2006/relationships/theme" Target="/ppt/slideMasters/theme/theme1.xml" Id="R9d58741d90b14d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d74a3e69434e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0cbf0259f4a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33ebe41844d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89f2aad0447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30a6a7dc14f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aa6cd58f94b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712390a5e48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2827 Hunndalen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