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14314df66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7bb0765df4f6f"/>
  </p:sldMasterIdLst>
  <p:sldIdLst>
    <p:sldId xmlns:r="http://schemas.openxmlformats.org/officeDocument/2006/relationships" id="256" r:id="R4ac2bae499a243af"/>
    <p:sldId xmlns:r="http://schemas.openxmlformats.org/officeDocument/2006/relationships" id="257" r:id="Rb225bf06059c468b"/>
    <p:sldId xmlns:r="http://schemas.openxmlformats.org/officeDocument/2006/relationships" id="258" r:id="R77e2c40fd50c4bb9"/>
    <p:sldId xmlns:r="http://schemas.openxmlformats.org/officeDocument/2006/relationships" id="259" r:id="Re389540678764e7b"/>
    <p:sldId xmlns:r="http://schemas.openxmlformats.org/officeDocument/2006/relationships" id="260" r:id="R512af51dd1a44060"/>
    <p:sldId xmlns:r="http://schemas.openxmlformats.org/officeDocument/2006/relationships" id="261" r:id="R6abba1c458f14bee"/>
    <p:sldId xmlns:r="http://schemas.openxmlformats.org/officeDocument/2006/relationships" id="262" r:id="Rcdf949f0cc96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7bb0765df4f6f" /><Relationship Type="http://schemas.openxmlformats.org/officeDocument/2006/relationships/slide" Target="/ppt/slides/slide1.xml" Id="R4ac2bae499a243af" /><Relationship Type="http://schemas.openxmlformats.org/officeDocument/2006/relationships/slide" Target="/ppt/slides/slide2.xml" Id="Rb225bf06059c468b" /><Relationship Type="http://schemas.openxmlformats.org/officeDocument/2006/relationships/slide" Target="/ppt/slides/slide3.xml" Id="R77e2c40fd50c4bb9" /><Relationship Type="http://schemas.openxmlformats.org/officeDocument/2006/relationships/slide" Target="/ppt/slides/slide4.xml" Id="Re389540678764e7b" /><Relationship Type="http://schemas.openxmlformats.org/officeDocument/2006/relationships/slide" Target="/ppt/slides/slide5.xml" Id="R512af51dd1a44060" /><Relationship Type="http://schemas.openxmlformats.org/officeDocument/2006/relationships/slide" Target="/ppt/slides/slide6.xml" Id="R6abba1c458f14bee" /><Relationship Type="http://schemas.openxmlformats.org/officeDocument/2006/relationships/slide" Target="/ppt/slides/slide7.xml" Id="Rcdf949f0cc96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c288af941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8ab375dd4761" /><Relationship Type="http://schemas.openxmlformats.org/officeDocument/2006/relationships/theme" Target="/ppt/slideMasters/theme/theme1.xml" Id="R72418e158cb2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88ab375dd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51d10959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cfe0abb5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cfcb2daa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70566a77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3d1687f8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005a8a7e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2fc62f5b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