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8c2541bdcd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99deb47ec4140"/>
  </p:sldMasterIdLst>
  <p:sldIdLst>
    <p:sldId xmlns:r="http://schemas.openxmlformats.org/officeDocument/2006/relationships" id="256" r:id="Rd5fc341ac0104594"/>
    <p:sldId xmlns:r="http://schemas.openxmlformats.org/officeDocument/2006/relationships" id="257" r:id="R1dfb5a63c2ec423e"/>
    <p:sldId xmlns:r="http://schemas.openxmlformats.org/officeDocument/2006/relationships" id="258" r:id="R901b769ee8804c4f"/>
    <p:sldId xmlns:r="http://schemas.openxmlformats.org/officeDocument/2006/relationships" id="259" r:id="Rb78c79062d8a4160"/>
    <p:sldId xmlns:r="http://schemas.openxmlformats.org/officeDocument/2006/relationships" id="260" r:id="Re783e2d2489b4e45"/>
    <p:sldId xmlns:r="http://schemas.openxmlformats.org/officeDocument/2006/relationships" id="261" r:id="R4cc9294992f4461a"/>
    <p:sldId xmlns:r="http://schemas.openxmlformats.org/officeDocument/2006/relationships" id="262" r:id="R83ebd7c9cb544a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99deb47ec4140" /><Relationship Type="http://schemas.openxmlformats.org/officeDocument/2006/relationships/slide" Target="/ppt/slides/slide1.xml" Id="Rd5fc341ac0104594" /><Relationship Type="http://schemas.openxmlformats.org/officeDocument/2006/relationships/slide" Target="/ppt/slides/slide2.xml" Id="R1dfb5a63c2ec423e" /><Relationship Type="http://schemas.openxmlformats.org/officeDocument/2006/relationships/slide" Target="/ppt/slides/slide3.xml" Id="R901b769ee8804c4f" /><Relationship Type="http://schemas.openxmlformats.org/officeDocument/2006/relationships/slide" Target="/ppt/slides/slide4.xml" Id="Rb78c79062d8a4160" /><Relationship Type="http://schemas.openxmlformats.org/officeDocument/2006/relationships/slide" Target="/ppt/slides/slide5.xml" Id="Re783e2d2489b4e45" /><Relationship Type="http://schemas.openxmlformats.org/officeDocument/2006/relationships/slide" Target="/ppt/slides/slide6.xml" Id="R4cc9294992f4461a" /><Relationship Type="http://schemas.openxmlformats.org/officeDocument/2006/relationships/slide" Target="/ppt/slides/slide7.xml" Id="R83ebd7c9cb544a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681d29a90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f70480f4445f1" /><Relationship Type="http://schemas.openxmlformats.org/officeDocument/2006/relationships/theme" Target="/ppt/slideMasters/theme/theme1.xml" Id="Rb93a30c32ed7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f70480f44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60a2d0f5e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d1444c6e3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af0734136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72ebcc84f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eb971447c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9c2f3fac24f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07ec254cb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