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c061c29dd644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61b043d3d0468d"/>
  </p:sldMasterIdLst>
  <p:sldIdLst>
    <p:sldId xmlns:r="http://schemas.openxmlformats.org/officeDocument/2006/relationships" id="256" r:id="R0ac4c1bc0e06403b"/>
    <p:sldId xmlns:r="http://schemas.openxmlformats.org/officeDocument/2006/relationships" id="257" r:id="R6ce66b2f07ef45ca"/>
    <p:sldId xmlns:r="http://schemas.openxmlformats.org/officeDocument/2006/relationships" id="258" r:id="R617c048754244e6f"/>
    <p:sldId xmlns:r="http://schemas.openxmlformats.org/officeDocument/2006/relationships" id="259" r:id="Re8c9d3519dd646f1"/>
    <p:sldId xmlns:r="http://schemas.openxmlformats.org/officeDocument/2006/relationships" id="260" r:id="R5c66fd5204b94812"/>
    <p:sldId xmlns:r="http://schemas.openxmlformats.org/officeDocument/2006/relationships" id="261" r:id="Rd67995a19c75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1b043d3d0468d" /><Relationship Type="http://schemas.openxmlformats.org/officeDocument/2006/relationships/slide" Target="/ppt/slides/slide1.xml" Id="R0ac4c1bc0e06403b" /><Relationship Type="http://schemas.openxmlformats.org/officeDocument/2006/relationships/slide" Target="/ppt/slides/slide2.xml" Id="R6ce66b2f07ef45ca" /><Relationship Type="http://schemas.openxmlformats.org/officeDocument/2006/relationships/slide" Target="/ppt/slides/slide3.xml" Id="R617c048754244e6f" /><Relationship Type="http://schemas.openxmlformats.org/officeDocument/2006/relationships/slide" Target="/ppt/slides/slide4.xml" Id="Re8c9d3519dd646f1" /><Relationship Type="http://schemas.openxmlformats.org/officeDocument/2006/relationships/slide" Target="/ppt/slides/slide5.xml" Id="R5c66fd5204b94812" /><Relationship Type="http://schemas.openxmlformats.org/officeDocument/2006/relationships/slide" Target="/ppt/slides/slide6.xml" Id="Rd67995a19c75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0e98d589547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4a5733be74f10" /><Relationship Type="http://schemas.openxmlformats.org/officeDocument/2006/relationships/theme" Target="/ppt/slideMasters/theme/theme1.xml" Id="R4b993f46af7a41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4a5733be74f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b37d4cbb344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f212a80cd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fa4c18dc1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2148bc77a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565da1f4f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0d61f1a545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