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698880a10b46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7844ac4eaa474a"/>
  </p:sldMasterIdLst>
  <p:sldIdLst>
    <p:sldId xmlns:r="http://schemas.openxmlformats.org/officeDocument/2006/relationships" id="256" r:id="Rb2f0a38b142e440f"/>
    <p:sldId xmlns:r="http://schemas.openxmlformats.org/officeDocument/2006/relationships" id="257" r:id="R6ac99677685b4474"/>
    <p:sldId xmlns:r="http://schemas.openxmlformats.org/officeDocument/2006/relationships" id="258" r:id="Rb2c1af1c9b9b4e8b"/>
    <p:sldId xmlns:r="http://schemas.openxmlformats.org/officeDocument/2006/relationships" id="259" r:id="R74ce1394d8c24d7d"/>
    <p:sldId xmlns:r="http://schemas.openxmlformats.org/officeDocument/2006/relationships" id="260" r:id="R9329cb1bb907411a"/>
    <p:sldId xmlns:r="http://schemas.openxmlformats.org/officeDocument/2006/relationships" id="261" r:id="R29abeb2fc7c24914"/>
    <p:sldId xmlns:r="http://schemas.openxmlformats.org/officeDocument/2006/relationships" id="262" r:id="Rd0e8e93ffb5c4e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7844ac4eaa474a" /><Relationship Type="http://schemas.openxmlformats.org/officeDocument/2006/relationships/slide" Target="/ppt/slides/slide1.xml" Id="Rb2f0a38b142e440f" /><Relationship Type="http://schemas.openxmlformats.org/officeDocument/2006/relationships/slide" Target="/ppt/slides/slide2.xml" Id="R6ac99677685b4474" /><Relationship Type="http://schemas.openxmlformats.org/officeDocument/2006/relationships/slide" Target="/ppt/slides/slide3.xml" Id="Rb2c1af1c9b9b4e8b" /><Relationship Type="http://schemas.openxmlformats.org/officeDocument/2006/relationships/slide" Target="/ppt/slides/slide4.xml" Id="R74ce1394d8c24d7d" /><Relationship Type="http://schemas.openxmlformats.org/officeDocument/2006/relationships/slide" Target="/ppt/slides/slide5.xml" Id="R9329cb1bb907411a" /><Relationship Type="http://schemas.openxmlformats.org/officeDocument/2006/relationships/slide" Target="/ppt/slides/slide6.xml" Id="R29abeb2fc7c24914" /><Relationship Type="http://schemas.openxmlformats.org/officeDocument/2006/relationships/slide" Target="/ppt/slides/slide7.xml" Id="Rd0e8e93ffb5c4e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7edac6e57842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48f12b7f04470" /><Relationship Type="http://schemas.openxmlformats.org/officeDocument/2006/relationships/theme" Target="/ppt/slideMasters/theme/theme1.xml" Id="R7ebb01fd6ee84a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048f12b7f044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b52d5c3b545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c45fb2ad048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f7fbb72e048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a054b53a44c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748be68b04c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ed849758441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e7c6b60c946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MOHANA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MOHANA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6 027 851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33 613 395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39 130 523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EIDESVIK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919 086 831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