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584fd82cb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5abee737a485f"/>
  </p:sldMasterIdLst>
  <p:sldIdLst>
    <p:sldId xmlns:r="http://schemas.openxmlformats.org/officeDocument/2006/relationships" id="256" r:id="R92ce6dce227447af"/>
    <p:sldId xmlns:r="http://schemas.openxmlformats.org/officeDocument/2006/relationships" id="257" r:id="Rcbbe909382504391"/>
    <p:sldId xmlns:r="http://schemas.openxmlformats.org/officeDocument/2006/relationships" id="258" r:id="R0654a42734ec4e38"/>
    <p:sldId xmlns:r="http://schemas.openxmlformats.org/officeDocument/2006/relationships" id="259" r:id="Re2ea887aacd94587"/>
    <p:sldId xmlns:r="http://schemas.openxmlformats.org/officeDocument/2006/relationships" id="260" r:id="R054763b632cf42b4"/>
    <p:sldId xmlns:r="http://schemas.openxmlformats.org/officeDocument/2006/relationships" id="261" r:id="Re7ecdb2ae4f044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5abee737a485f" /><Relationship Type="http://schemas.openxmlformats.org/officeDocument/2006/relationships/slide" Target="/ppt/slides/slide1.xml" Id="R92ce6dce227447af" /><Relationship Type="http://schemas.openxmlformats.org/officeDocument/2006/relationships/slide" Target="/ppt/slides/slide2.xml" Id="Rcbbe909382504391" /><Relationship Type="http://schemas.openxmlformats.org/officeDocument/2006/relationships/slide" Target="/ppt/slides/slide3.xml" Id="R0654a42734ec4e38" /><Relationship Type="http://schemas.openxmlformats.org/officeDocument/2006/relationships/slide" Target="/ppt/slides/slide4.xml" Id="Re2ea887aacd94587" /><Relationship Type="http://schemas.openxmlformats.org/officeDocument/2006/relationships/slide" Target="/ppt/slides/slide5.xml" Id="R054763b632cf42b4" /><Relationship Type="http://schemas.openxmlformats.org/officeDocument/2006/relationships/slide" Target="/ppt/slides/slide6.xml" Id="Re7ecdb2ae4f044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e3a70b85947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384350bc54a9a" /><Relationship Type="http://schemas.openxmlformats.org/officeDocument/2006/relationships/theme" Target="/ppt/slideMasters/theme/theme1.xml" Id="Rff8dce347ad7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7384350bc5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7dab41b43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a283bb62c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8449c3998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e796bcf7044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ee937ddc64d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adb87e2f6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