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9e6f2f5a21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0355d784744c2a"/>
  </p:sldMasterIdLst>
  <p:sldIdLst>
    <p:sldId xmlns:r="http://schemas.openxmlformats.org/officeDocument/2006/relationships" id="256" r:id="R60616e23b18d440d"/>
    <p:sldId xmlns:r="http://schemas.openxmlformats.org/officeDocument/2006/relationships" id="257" r:id="R76c77694e1d14a48"/>
    <p:sldId xmlns:r="http://schemas.openxmlformats.org/officeDocument/2006/relationships" id="258" r:id="R3c8aaec5bd7e4276"/>
    <p:sldId xmlns:r="http://schemas.openxmlformats.org/officeDocument/2006/relationships" id="259" r:id="Ra8c530a2d9a745b4"/>
    <p:sldId xmlns:r="http://schemas.openxmlformats.org/officeDocument/2006/relationships" id="260" r:id="Rf53f90894d4c4e0c"/>
    <p:sldId xmlns:r="http://schemas.openxmlformats.org/officeDocument/2006/relationships" id="261" r:id="Ra1d26616e0f44b45"/>
    <p:sldId xmlns:r="http://schemas.openxmlformats.org/officeDocument/2006/relationships" id="262" r:id="R998cdef52e2a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0355d784744c2a" /><Relationship Type="http://schemas.openxmlformats.org/officeDocument/2006/relationships/slide" Target="/ppt/slides/slide1.xml" Id="R60616e23b18d440d" /><Relationship Type="http://schemas.openxmlformats.org/officeDocument/2006/relationships/slide" Target="/ppt/slides/slide2.xml" Id="R76c77694e1d14a48" /><Relationship Type="http://schemas.openxmlformats.org/officeDocument/2006/relationships/slide" Target="/ppt/slides/slide3.xml" Id="R3c8aaec5bd7e4276" /><Relationship Type="http://schemas.openxmlformats.org/officeDocument/2006/relationships/slide" Target="/ppt/slides/slide4.xml" Id="Ra8c530a2d9a745b4" /><Relationship Type="http://schemas.openxmlformats.org/officeDocument/2006/relationships/slide" Target="/ppt/slides/slide5.xml" Id="Rf53f90894d4c4e0c" /><Relationship Type="http://schemas.openxmlformats.org/officeDocument/2006/relationships/slide" Target="/ppt/slides/slide6.xml" Id="Ra1d26616e0f44b45" /><Relationship Type="http://schemas.openxmlformats.org/officeDocument/2006/relationships/slide" Target="/ppt/slides/slide7.xml" Id="R998cdef52e2a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c0b9feb1c44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da6d88ac84390" /><Relationship Type="http://schemas.openxmlformats.org/officeDocument/2006/relationships/theme" Target="/ppt/slideMasters/theme/theme1.xml" Id="R7f7945c3cf3442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3da6d88ac843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24558b77944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f5614964249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de2beef4343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e0beed3334e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964d94cf146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02fc5cb1140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817aad0c3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36 095 642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39 158 548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TOR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