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8ea7388de942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8e01cdb47e4190"/>
  </p:sldMasterIdLst>
  <p:sldIdLst>
    <p:sldId xmlns:r="http://schemas.openxmlformats.org/officeDocument/2006/relationships" id="256" r:id="R5fc5ae74072a49c1"/>
    <p:sldId xmlns:r="http://schemas.openxmlformats.org/officeDocument/2006/relationships" id="257" r:id="R423d287df3124cab"/>
    <p:sldId xmlns:r="http://schemas.openxmlformats.org/officeDocument/2006/relationships" id="258" r:id="R7255dcef51424701"/>
    <p:sldId xmlns:r="http://schemas.openxmlformats.org/officeDocument/2006/relationships" id="259" r:id="Ree651328c3654319"/>
    <p:sldId xmlns:r="http://schemas.openxmlformats.org/officeDocument/2006/relationships" id="260" r:id="R4d3f0bc39d5c4032"/>
    <p:sldId xmlns:r="http://schemas.openxmlformats.org/officeDocument/2006/relationships" id="261" r:id="R9ed4d0ed2076420d"/>
    <p:sldId xmlns:r="http://schemas.openxmlformats.org/officeDocument/2006/relationships" id="262" r:id="R4047b94aa06a4a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e01cdb47e4190" /><Relationship Type="http://schemas.openxmlformats.org/officeDocument/2006/relationships/slide" Target="/ppt/slides/slide1.xml" Id="R5fc5ae74072a49c1" /><Relationship Type="http://schemas.openxmlformats.org/officeDocument/2006/relationships/slide" Target="/ppt/slides/slide2.xml" Id="R423d287df3124cab" /><Relationship Type="http://schemas.openxmlformats.org/officeDocument/2006/relationships/slide" Target="/ppt/slides/slide3.xml" Id="R7255dcef51424701" /><Relationship Type="http://schemas.openxmlformats.org/officeDocument/2006/relationships/slide" Target="/ppt/slides/slide4.xml" Id="Ree651328c3654319" /><Relationship Type="http://schemas.openxmlformats.org/officeDocument/2006/relationships/slide" Target="/ppt/slides/slide5.xml" Id="R4d3f0bc39d5c4032" /><Relationship Type="http://schemas.openxmlformats.org/officeDocument/2006/relationships/slide" Target="/ppt/slides/slide6.xml" Id="R9ed4d0ed2076420d" /><Relationship Type="http://schemas.openxmlformats.org/officeDocument/2006/relationships/slide" Target="/ppt/slides/slide7.xml" Id="R4047b94aa06a4a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adb2e8e234f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50bf7c0d74b12" /><Relationship Type="http://schemas.openxmlformats.org/officeDocument/2006/relationships/theme" Target="/ppt/slideMasters/theme/theme1.xml" Id="Rf3031faf50b941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c50bf7c0d74b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eed71f009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550bf56de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8c97ee1a340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cf44adfc140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516190cff49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5da291d3e41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5afc4ab69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20 788 324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25 726 951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AINA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