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1eab7169a9045a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c74071f229c4be0"/>
  </p:sldMasterIdLst>
  <p:sldIdLst>
    <p:sldId xmlns:r="http://schemas.openxmlformats.org/officeDocument/2006/relationships" id="256" r:id="R9376352ebdb34dca"/>
    <p:sldId xmlns:r="http://schemas.openxmlformats.org/officeDocument/2006/relationships" id="257" r:id="R81d6ffdd6de8438a"/>
    <p:sldId xmlns:r="http://schemas.openxmlformats.org/officeDocument/2006/relationships" id="258" r:id="R10f2b8bfdf7e4ee9"/>
    <p:sldId xmlns:r="http://schemas.openxmlformats.org/officeDocument/2006/relationships" id="259" r:id="Rdc5fb75aa08a4cf5"/>
    <p:sldId xmlns:r="http://schemas.openxmlformats.org/officeDocument/2006/relationships" id="260" r:id="Rf13f853eee3b4a16"/>
    <p:sldId xmlns:r="http://schemas.openxmlformats.org/officeDocument/2006/relationships" id="261" r:id="Rad0a0e3440ec434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c74071f229c4be0" /><Relationship Type="http://schemas.openxmlformats.org/officeDocument/2006/relationships/slide" Target="/ppt/slides/slide1.xml" Id="R9376352ebdb34dca" /><Relationship Type="http://schemas.openxmlformats.org/officeDocument/2006/relationships/slide" Target="/ppt/slides/slide2.xml" Id="R81d6ffdd6de8438a" /><Relationship Type="http://schemas.openxmlformats.org/officeDocument/2006/relationships/slide" Target="/ppt/slides/slide3.xml" Id="R10f2b8bfdf7e4ee9" /><Relationship Type="http://schemas.openxmlformats.org/officeDocument/2006/relationships/slide" Target="/ppt/slides/slide4.xml" Id="Rdc5fb75aa08a4cf5" /><Relationship Type="http://schemas.openxmlformats.org/officeDocument/2006/relationships/slide" Target="/ppt/slides/slide5.xml" Id="Rf13f853eee3b4a16" /><Relationship Type="http://schemas.openxmlformats.org/officeDocument/2006/relationships/slide" Target="/ppt/slides/slide6.xml" Id="Rad0a0e3440ec434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60c50fcead54cd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26fa0f856a47f1" /><Relationship Type="http://schemas.openxmlformats.org/officeDocument/2006/relationships/theme" Target="/ppt/slideMasters/theme/theme1.xml" Id="R03615e6c32a4400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326fa0f856a47f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d363a250d7415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91add34f2c43b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26ccdcd97642f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91c6758b6c4ba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862ea2cf7d437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b096ee0b28410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BØMMELFJORD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BØMMELFJORD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BØMMELFJORD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BØMMELFJORD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BØMMELFJORD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BØMMELFJORD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Vestvikvegen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5443 Bømlo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919 086 939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BØMMELFJORD HOLDING AS</a:t>
            </a:r>
          </a:p>
        </p:txBody>
      </p:sp>
    </p:spTree>
  </p:cSld>
  <p:clrMapOvr>
    <a:masterClrMapping xmlns:a="http://schemas.openxmlformats.org/drawingml/2006/main"/>
  </p:clrMapOvr>
</p:sld>
</file>