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ac7c2c3304a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4883d854f1449d"/>
  </p:sldMasterIdLst>
  <p:sldIdLst>
    <p:sldId xmlns:r="http://schemas.openxmlformats.org/officeDocument/2006/relationships" id="256" r:id="Ra502e50bc3434156"/>
    <p:sldId xmlns:r="http://schemas.openxmlformats.org/officeDocument/2006/relationships" id="257" r:id="R474f87f347434f2e"/>
    <p:sldId xmlns:r="http://schemas.openxmlformats.org/officeDocument/2006/relationships" id="258" r:id="R4554d25971854097"/>
    <p:sldId xmlns:r="http://schemas.openxmlformats.org/officeDocument/2006/relationships" id="259" r:id="R2570972404dc4286"/>
    <p:sldId xmlns:r="http://schemas.openxmlformats.org/officeDocument/2006/relationships" id="260" r:id="Rf85aa6b878ee4304"/>
    <p:sldId xmlns:r="http://schemas.openxmlformats.org/officeDocument/2006/relationships" id="261" r:id="R9fcb6bc2c8294d88"/>
    <p:sldId xmlns:r="http://schemas.openxmlformats.org/officeDocument/2006/relationships" id="262" r:id="R7bf5ce28622543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883d854f1449d" /><Relationship Type="http://schemas.openxmlformats.org/officeDocument/2006/relationships/slide" Target="/ppt/slides/slide1.xml" Id="Ra502e50bc3434156" /><Relationship Type="http://schemas.openxmlformats.org/officeDocument/2006/relationships/slide" Target="/ppt/slides/slide2.xml" Id="R474f87f347434f2e" /><Relationship Type="http://schemas.openxmlformats.org/officeDocument/2006/relationships/slide" Target="/ppt/slides/slide3.xml" Id="R4554d25971854097" /><Relationship Type="http://schemas.openxmlformats.org/officeDocument/2006/relationships/slide" Target="/ppt/slides/slide4.xml" Id="R2570972404dc4286" /><Relationship Type="http://schemas.openxmlformats.org/officeDocument/2006/relationships/slide" Target="/ppt/slides/slide5.xml" Id="Rf85aa6b878ee4304" /><Relationship Type="http://schemas.openxmlformats.org/officeDocument/2006/relationships/slide" Target="/ppt/slides/slide6.xml" Id="R9fcb6bc2c8294d88" /><Relationship Type="http://schemas.openxmlformats.org/officeDocument/2006/relationships/slide" Target="/ppt/slides/slide7.xml" Id="R7bf5ce28622543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f2e8fc15048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31ab99b3944e8" /><Relationship Type="http://schemas.openxmlformats.org/officeDocument/2006/relationships/theme" Target="/ppt/slideMasters/theme/theme1.xml" Id="Rb77542bde4d644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831ab99b3944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b4d247a6d47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808860cae4b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2dfdfbe094e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86cf46a2446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a4db0335a46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6070388474e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a01e4b4cf40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64 768 741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66 859 744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BORGNY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