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12a279118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c8778a51a45e2"/>
  </p:sldMasterIdLst>
  <p:sldIdLst>
    <p:sldId xmlns:r="http://schemas.openxmlformats.org/officeDocument/2006/relationships" id="256" r:id="Ree3270732cfc40e6"/>
    <p:sldId xmlns:r="http://schemas.openxmlformats.org/officeDocument/2006/relationships" id="257" r:id="Rcdcc59208c5a4936"/>
    <p:sldId xmlns:r="http://schemas.openxmlformats.org/officeDocument/2006/relationships" id="258" r:id="R8cfc9bea3e564408"/>
    <p:sldId xmlns:r="http://schemas.openxmlformats.org/officeDocument/2006/relationships" id="259" r:id="R89c98e5bb05b4e1c"/>
    <p:sldId xmlns:r="http://schemas.openxmlformats.org/officeDocument/2006/relationships" id="260" r:id="R521c997a8d5740c8"/>
    <p:sldId xmlns:r="http://schemas.openxmlformats.org/officeDocument/2006/relationships" id="261" r:id="Rd377a28bd6224ac2"/>
    <p:sldId xmlns:r="http://schemas.openxmlformats.org/officeDocument/2006/relationships" id="262" r:id="R8bf31fe5a17a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c8778a51a45e2" /><Relationship Type="http://schemas.openxmlformats.org/officeDocument/2006/relationships/slide" Target="/ppt/slides/slide1.xml" Id="Ree3270732cfc40e6" /><Relationship Type="http://schemas.openxmlformats.org/officeDocument/2006/relationships/slide" Target="/ppt/slides/slide2.xml" Id="Rcdcc59208c5a4936" /><Relationship Type="http://schemas.openxmlformats.org/officeDocument/2006/relationships/slide" Target="/ppt/slides/slide3.xml" Id="R8cfc9bea3e564408" /><Relationship Type="http://schemas.openxmlformats.org/officeDocument/2006/relationships/slide" Target="/ppt/slides/slide4.xml" Id="R89c98e5bb05b4e1c" /><Relationship Type="http://schemas.openxmlformats.org/officeDocument/2006/relationships/slide" Target="/ppt/slides/slide5.xml" Id="R521c997a8d5740c8" /><Relationship Type="http://schemas.openxmlformats.org/officeDocument/2006/relationships/slide" Target="/ppt/slides/slide6.xml" Id="Rd377a28bd6224ac2" /><Relationship Type="http://schemas.openxmlformats.org/officeDocument/2006/relationships/slide" Target="/ppt/slides/slide7.xml" Id="R8bf31fe5a17a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d20ebe8c3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2872953ff4cdf" /><Relationship Type="http://schemas.openxmlformats.org/officeDocument/2006/relationships/theme" Target="/ppt/slideMasters/theme/theme1.xml" Id="Rc9bcd2feae07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2872953ff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eeaec6616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65911bd95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b3985c732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d7f0c305e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738e025fe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6d4897d6a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e71d673f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9 586 356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7 114 105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5 020 940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66 334 942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919 092 750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