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abafbc0a18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ed363aade4dac"/>
  </p:sldMasterIdLst>
  <p:sldIdLst>
    <p:sldId xmlns:r="http://schemas.openxmlformats.org/officeDocument/2006/relationships" id="256" r:id="R84973af4ff744df0"/>
    <p:sldId xmlns:r="http://schemas.openxmlformats.org/officeDocument/2006/relationships" id="257" r:id="Rf576dbb20052408f"/>
    <p:sldId xmlns:r="http://schemas.openxmlformats.org/officeDocument/2006/relationships" id="258" r:id="Raf3af684bd1f409b"/>
    <p:sldId xmlns:r="http://schemas.openxmlformats.org/officeDocument/2006/relationships" id="259" r:id="Rc0c05819b8154fae"/>
    <p:sldId xmlns:r="http://schemas.openxmlformats.org/officeDocument/2006/relationships" id="260" r:id="R77526d1790fe4a3e"/>
    <p:sldId xmlns:r="http://schemas.openxmlformats.org/officeDocument/2006/relationships" id="261" r:id="Rd7f173c096764fa8"/>
    <p:sldId xmlns:r="http://schemas.openxmlformats.org/officeDocument/2006/relationships" id="262" r:id="R4156668ed81a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ed363aade4dac" /><Relationship Type="http://schemas.openxmlformats.org/officeDocument/2006/relationships/slide" Target="/ppt/slides/slide1.xml" Id="R84973af4ff744df0" /><Relationship Type="http://schemas.openxmlformats.org/officeDocument/2006/relationships/slide" Target="/ppt/slides/slide2.xml" Id="Rf576dbb20052408f" /><Relationship Type="http://schemas.openxmlformats.org/officeDocument/2006/relationships/slide" Target="/ppt/slides/slide3.xml" Id="Raf3af684bd1f409b" /><Relationship Type="http://schemas.openxmlformats.org/officeDocument/2006/relationships/slide" Target="/ppt/slides/slide4.xml" Id="Rc0c05819b8154fae" /><Relationship Type="http://schemas.openxmlformats.org/officeDocument/2006/relationships/slide" Target="/ppt/slides/slide5.xml" Id="R77526d1790fe4a3e" /><Relationship Type="http://schemas.openxmlformats.org/officeDocument/2006/relationships/slide" Target="/ppt/slides/slide6.xml" Id="Rd7f173c096764fa8" /><Relationship Type="http://schemas.openxmlformats.org/officeDocument/2006/relationships/slide" Target="/ppt/slides/slide7.xml" Id="R4156668ed81a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5f33519df45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14b89a5084371" /><Relationship Type="http://schemas.openxmlformats.org/officeDocument/2006/relationships/theme" Target="/ppt/slideMasters/theme/theme1.xml" Id="R9b8d98abc1b9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14b89a508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a148b8609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3bbd134f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53ce3b2c8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ad5da9e7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21c8a618248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aa1e899a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7df15a3f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 RETAIL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 RETAIL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−122 096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 SAMANTHA SRINATH HULATHDUWA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919 094 621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RETAIL GROUP AS</a:t>
            </a:r>
          </a:p>
        </p:txBody>
      </p:sp>
    </p:spTree>
  </p:cSld>
  <p:clrMapOvr>
    <a:masterClrMapping xmlns:a="http://schemas.openxmlformats.org/drawingml/2006/main"/>
  </p:clrMapOvr>
</p:sld>
</file>