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d091d03e8641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bddb838c7e4d94"/>
  </p:sldMasterIdLst>
  <p:sldIdLst>
    <p:sldId xmlns:r="http://schemas.openxmlformats.org/officeDocument/2006/relationships" id="256" r:id="Ra75f6155ec5249d2"/>
    <p:sldId xmlns:r="http://schemas.openxmlformats.org/officeDocument/2006/relationships" id="257" r:id="R55b3e9beb90d451c"/>
    <p:sldId xmlns:r="http://schemas.openxmlformats.org/officeDocument/2006/relationships" id="258" r:id="R1a7932a556ce4544"/>
    <p:sldId xmlns:r="http://schemas.openxmlformats.org/officeDocument/2006/relationships" id="259" r:id="Rc3aba6aa3af449cb"/>
    <p:sldId xmlns:r="http://schemas.openxmlformats.org/officeDocument/2006/relationships" id="260" r:id="R0c2c00fc39cf48c2"/>
    <p:sldId xmlns:r="http://schemas.openxmlformats.org/officeDocument/2006/relationships" id="261" r:id="R3eea81dd442247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bddb838c7e4d94" /><Relationship Type="http://schemas.openxmlformats.org/officeDocument/2006/relationships/slide" Target="/ppt/slides/slide1.xml" Id="Ra75f6155ec5249d2" /><Relationship Type="http://schemas.openxmlformats.org/officeDocument/2006/relationships/slide" Target="/ppt/slides/slide2.xml" Id="R55b3e9beb90d451c" /><Relationship Type="http://schemas.openxmlformats.org/officeDocument/2006/relationships/slide" Target="/ppt/slides/slide3.xml" Id="R1a7932a556ce4544" /><Relationship Type="http://schemas.openxmlformats.org/officeDocument/2006/relationships/slide" Target="/ppt/slides/slide4.xml" Id="Rc3aba6aa3af449cb" /><Relationship Type="http://schemas.openxmlformats.org/officeDocument/2006/relationships/slide" Target="/ppt/slides/slide5.xml" Id="R0c2c00fc39cf48c2" /><Relationship Type="http://schemas.openxmlformats.org/officeDocument/2006/relationships/slide" Target="/ppt/slides/slide6.xml" Id="R3eea81dd442247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32d3817dbd4a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f3e1a40224138" /><Relationship Type="http://schemas.openxmlformats.org/officeDocument/2006/relationships/theme" Target="/ppt/slideMasters/theme/theme1.xml" Id="R02d58428450c47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7f3e1a402241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e74aaa54f43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721765210c4a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e1c16a4e6047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a903c3210845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3ea8105484f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0b1edc5114a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A-S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A-S NORWAY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 CAPITAL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919 096 721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A-S NORWAY AS</a:t>
            </a:r>
          </a:p>
        </p:txBody>
      </p:sp>
    </p:spTree>
  </p:cSld>
  <p:clrMapOvr>
    <a:masterClrMapping xmlns:a="http://schemas.openxmlformats.org/drawingml/2006/main"/>
  </p:clrMapOvr>
</p:sld>
</file>