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ce6cb3cdb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a1b5934b8400e"/>
  </p:sldMasterIdLst>
  <p:sldIdLst>
    <p:sldId xmlns:r="http://schemas.openxmlformats.org/officeDocument/2006/relationships" id="256" r:id="R830c3af50ae24a2e"/>
    <p:sldId xmlns:r="http://schemas.openxmlformats.org/officeDocument/2006/relationships" id="257" r:id="R73b10e7a9d9b41b0"/>
    <p:sldId xmlns:r="http://schemas.openxmlformats.org/officeDocument/2006/relationships" id="258" r:id="Rf7990685169a4313"/>
    <p:sldId xmlns:r="http://schemas.openxmlformats.org/officeDocument/2006/relationships" id="259" r:id="Ra8f5a4ca25244807"/>
    <p:sldId xmlns:r="http://schemas.openxmlformats.org/officeDocument/2006/relationships" id="260" r:id="R5dc3baf7721f405e"/>
    <p:sldId xmlns:r="http://schemas.openxmlformats.org/officeDocument/2006/relationships" id="261" r:id="R7f7f446b1696499a"/>
    <p:sldId xmlns:r="http://schemas.openxmlformats.org/officeDocument/2006/relationships" id="262" r:id="R616d4173de0d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a1b5934b8400e" /><Relationship Type="http://schemas.openxmlformats.org/officeDocument/2006/relationships/slide" Target="/ppt/slides/slide1.xml" Id="R830c3af50ae24a2e" /><Relationship Type="http://schemas.openxmlformats.org/officeDocument/2006/relationships/slide" Target="/ppt/slides/slide2.xml" Id="R73b10e7a9d9b41b0" /><Relationship Type="http://schemas.openxmlformats.org/officeDocument/2006/relationships/slide" Target="/ppt/slides/slide3.xml" Id="Rf7990685169a4313" /><Relationship Type="http://schemas.openxmlformats.org/officeDocument/2006/relationships/slide" Target="/ppt/slides/slide4.xml" Id="Ra8f5a4ca25244807" /><Relationship Type="http://schemas.openxmlformats.org/officeDocument/2006/relationships/slide" Target="/ppt/slides/slide5.xml" Id="R5dc3baf7721f405e" /><Relationship Type="http://schemas.openxmlformats.org/officeDocument/2006/relationships/slide" Target="/ppt/slides/slide6.xml" Id="R7f7f446b1696499a" /><Relationship Type="http://schemas.openxmlformats.org/officeDocument/2006/relationships/slide" Target="/ppt/slides/slide7.xml" Id="R616d4173de0d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3cee76e02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c631a4974c1f" /><Relationship Type="http://schemas.openxmlformats.org/officeDocument/2006/relationships/theme" Target="/ppt/slideMasters/theme/theme1.xml" Id="Ra0eb4929a2b9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9c631a497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27ff4120a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b575793f6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1706e6a8d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91a1ec19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1975eec2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615ba4a85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47a4f5fa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ALWART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ALWART TRADING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HENRIK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Giljeveien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919 097 280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