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74c0c64c3f41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054640e1f24898"/>
  </p:sldMasterIdLst>
  <p:sldIdLst>
    <p:sldId xmlns:r="http://schemas.openxmlformats.org/officeDocument/2006/relationships" id="256" r:id="R70777f8fa1524bd9"/>
    <p:sldId xmlns:r="http://schemas.openxmlformats.org/officeDocument/2006/relationships" id="257" r:id="R8a43cd05cbd14890"/>
    <p:sldId xmlns:r="http://schemas.openxmlformats.org/officeDocument/2006/relationships" id="258" r:id="R1e3de8ca28684e93"/>
    <p:sldId xmlns:r="http://schemas.openxmlformats.org/officeDocument/2006/relationships" id="259" r:id="R4800019d83684eb9"/>
    <p:sldId xmlns:r="http://schemas.openxmlformats.org/officeDocument/2006/relationships" id="260" r:id="R01071612615b4e76"/>
    <p:sldId xmlns:r="http://schemas.openxmlformats.org/officeDocument/2006/relationships" id="261" r:id="Ra60227bdcda445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054640e1f24898" /><Relationship Type="http://schemas.openxmlformats.org/officeDocument/2006/relationships/slide" Target="/ppt/slides/slide1.xml" Id="R70777f8fa1524bd9" /><Relationship Type="http://schemas.openxmlformats.org/officeDocument/2006/relationships/slide" Target="/ppt/slides/slide2.xml" Id="R8a43cd05cbd14890" /><Relationship Type="http://schemas.openxmlformats.org/officeDocument/2006/relationships/slide" Target="/ppt/slides/slide3.xml" Id="R1e3de8ca28684e93" /><Relationship Type="http://schemas.openxmlformats.org/officeDocument/2006/relationships/slide" Target="/ppt/slides/slide4.xml" Id="R4800019d83684eb9" /><Relationship Type="http://schemas.openxmlformats.org/officeDocument/2006/relationships/slide" Target="/ppt/slides/slide5.xml" Id="R01071612615b4e76" /><Relationship Type="http://schemas.openxmlformats.org/officeDocument/2006/relationships/slide" Target="/ppt/slides/slide6.xml" Id="Ra60227bdcda445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3ae8e2a54c4a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4a5761b0f433b" /><Relationship Type="http://schemas.openxmlformats.org/officeDocument/2006/relationships/theme" Target="/ppt/slideMasters/theme/theme1.xml" Id="Rf7dddd8074bd4b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84a5761b0f43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b0917f35742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acc38ad1c49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16a4758ec44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1c8eb6d1a46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9ae90aa4647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df5e2a62e45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NORLINK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NORLINK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NORLINK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NORLINK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NORLINK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NORLINK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919 099 011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NORLINK GRUPPEN AS</a:t>
            </a:r>
          </a:p>
        </p:txBody>
      </p:sp>
    </p:spTree>
  </p:cSld>
  <p:clrMapOvr>
    <a:masterClrMapping xmlns:a="http://schemas.openxmlformats.org/drawingml/2006/main"/>
  </p:clrMapOvr>
</p:sld>
</file>