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8a3ed0aca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2b9b783bf46bc"/>
  </p:sldMasterIdLst>
  <p:sldIdLst>
    <p:sldId xmlns:r="http://schemas.openxmlformats.org/officeDocument/2006/relationships" id="256" r:id="R0abb6d1939744651"/>
    <p:sldId xmlns:r="http://schemas.openxmlformats.org/officeDocument/2006/relationships" id="257" r:id="R0f3d69dc40954580"/>
    <p:sldId xmlns:r="http://schemas.openxmlformats.org/officeDocument/2006/relationships" id="258" r:id="R80ec77e1745f45cb"/>
    <p:sldId xmlns:r="http://schemas.openxmlformats.org/officeDocument/2006/relationships" id="259" r:id="Ra214388f33324e14"/>
    <p:sldId xmlns:r="http://schemas.openxmlformats.org/officeDocument/2006/relationships" id="260" r:id="R372f30e2df82410a"/>
    <p:sldId xmlns:r="http://schemas.openxmlformats.org/officeDocument/2006/relationships" id="261" r:id="Ra5fdbe246e804c04"/>
    <p:sldId xmlns:r="http://schemas.openxmlformats.org/officeDocument/2006/relationships" id="262" r:id="R7fe1fb67acea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2b9b783bf46bc" /><Relationship Type="http://schemas.openxmlformats.org/officeDocument/2006/relationships/slide" Target="/ppt/slides/slide1.xml" Id="R0abb6d1939744651" /><Relationship Type="http://schemas.openxmlformats.org/officeDocument/2006/relationships/slide" Target="/ppt/slides/slide2.xml" Id="R0f3d69dc40954580" /><Relationship Type="http://schemas.openxmlformats.org/officeDocument/2006/relationships/slide" Target="/ppt/slides/slide3.xml" Id="R80ec77e1745f45cb" /><Relationship Type="http://schemas.openxmlformats.org/officeDocument/2006/relationships/slide" Target="/ppt/slides/slide4.xml" Id="Ra214388f33324e14" /><Relationship Type="http://schemas.openxmlformats.org/officeDocument/2006/relationships/slide" Target="/ppt/slides/slide5.xml" Id="R372f30e2df82410a" /><Relationship Type="http://schemas.openxmlformats.org/officeDocument/2006/relationships/slide" Target="/ppt/slides/slide6.xml" Id="Ra5fdbe246e804c04" /><Relationship Type="http://schemas.openxmlformats.org/officeDocument/2006/relationships/slide" Target="/ppt/slides/slide7.xml" Id="R7fe1fb67acea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7633c6782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fdc9feaa4943" /><Relationship Type="http://schemas.openxmlformats.org/officeDocument/2006/relationships/theme" Target="/ppt/slideMasters/theme/theme1.xml" Id="R0ab83ef2e5e9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cfdc9feaa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7a00289e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1d62e75b5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ea557779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cf4e5273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ffa4ec75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a78b0b21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4a6da48e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