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338be602d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53f49ebc94a51"/>
  </p:sldMasterIdLst>
  <p:sldIdLst>
    <p:sldId xmlns:r="http://schemas.openxmlformats.org/officeDocument/2006/relationships" id="256" r:id="Rf763248a07ee4361"/>
    <p:sldId xmlns:r="http://schemas.openxmlformats.org/officeDocument/2006/relationships" id="257" r:id="R296c40d3a30040f7"/>
    <p:sldId xmlns:r="http://schemas.openxmlformats.org/officeDocument/2006/relationships" id="258" r:id="R57b8e70cb0a9445c"/>
    <p:sldId xmlns:r="http://schemas.openxmlformats.org/officeDocument/2006/relationships" id="259" r:id="Rab8f396fae654c4f"/>
    <p:sldId xmlns:r="http://schemas.openxmlformats.org/officeDocument/2006/relationships" id="260" r:id="R75b199fdd14d4c87"/>
    <p:sldId xmlns:r="http://schemas.openxmlformats.org/officeDocument/2006/relationships" id="261" r:id="R3492d02f18a04ccf"/>
    <p:sldId xmlns:r="http://schemas.openxmlformats.org/officeDocument/2006/relationships" id="262" r:id="R21cc968e2f1e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53f49ebc94a51" /><Relationship Type="http://schemas.openxmlformats.org/officeDocument/2006/relationships/slide" Target="/ppt/slides/slide1.xml" Id="Rf763248a07ee4361" /><Relationship Type="http://schemas.openxmlformats.org/officeDocument/2006/relationships/slide" Target="/ppt/slides/slide2.xml" Id="R296c40d3a30040f7" /><Relationship Type="http://schemas.openxmlformats.org/officeDocument/2006/relationships/slide" Target="/ppt/slides/slide3.xml" Id="R57b8e70cb0a9445c" /><Relationship Type="http://schemas.openxmlformats.org/officeDocument/2006/relationships/slide" Target="/ppt/slides/slide4.xml" Id="Rab8f396fae654c4f" /><Relationship Type="http://schemas.openxmlformats.org/officeDocument/2006/relationships/slide" Target="/ppt/slides/slide5.xml" Id="R75b199fdd14d4c87" /><Relationship Type="http://schemas.openxmlformats.org/officeDocument/2006/relationships/slide" Target="/ppt/slides/slide6.xml" Id="R3492d02f18a04ccf" /><Relationship Type="http://schemas.openxmlformats.org/officeDocument/2006/relationships/slide" Target="/ppt/slides/slide7.xml" Id="R21cc968e2f1e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8529cc565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9687ec9b47b1" /><Relationship Type="http://schemas.openxmlformats.org/officeDocument/2006/relationships/theme" Target="/ppt/slideMasters/theme/theme1.xml" Id="R8e8a9aa91275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f9687ec9b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b380001c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4151becd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63d048d0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fea1bbea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a5362383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f6125153d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0df29cf345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10 938 517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21 064 100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ARNSTEIN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SOFIE OKSANA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