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07cfd7ca4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05c0484a134b63"/>
  </p:sldMasterIdLst>
  <p:sldIdLst>
    <p:sldId xmlns:r="http://schemas.openxmlformats.org/officeDocument/2006/relationships" id="256" r:id="Rc32860cf6d8a4a0d"/>
    <p:sldId xmlns:r="http://schemas.openxmlformats.org/officeDocument/2006/relationships" id="257" r:id="Rf62eeb46673e450d"/>
    <p:sldId xmlns:r="http://schemas.openxmlformats.org/officeDocument/2006/relationships" id="258" r:id="Rc81c1f62caa94fa0"/>
    <p:sldId xmlns:r="http://schemas.openxmlformats.org/officeDocument/2006/relationships" id="259" r:id="R4bf0563af6d94629"/>
    <p:sldId xmlns:r="http://schemas.openxmlformats.org/officeDocument/2006/relationships" id="260" r:id="R3842907438b84f68"/>
    <p:sldId xmlns:r="http://schemas.openxmlformats.org/officeDocument/2006/relationships" id="261" r:id="R2e9af91421d8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5c0484a134b63" /><Relationship Type="http://schemas.openxmlformats.org/officeDocument/2006/relationships/slide" Target="/ppt/slides/slide1.xml" Id="Rc32860cf6d8a4a0d" /><Relationship Type="http://schemas.openxmlformats.org/officeDocument/2006/relationships/slide" Target="/ppt/slides/slide2.xml" Id="Rf62eeb46673e450d" /><Relationship Type="http://schemas.openxmlformats.org/officeDocument/2006/relationships/slide" Target="/ppt/slides/slide3.xml" Id="Rc81c1f62caa94fa0" /><Relationship Type="http://schemas.openxmlformats.org/officeDocument/2006/relationships/slide" Target="/ppt/slides/slide4.xml" Id="R4bf0563af6d94629" /><Relationship Type="http://schemas.openxmlformats.org/officeDocument/2006/relationships/slide" Target="/ppt/slides/slide5.xml" Id="R3842907438b84f68" /><Relationship Type="http://schemas.openxmlformats.org/officeDocument/2006/relationships/slide" Target="/ppt/slides/slide6.xml" Id="R2e9af91421d8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af553e38e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4c3f1a8e8426e" /><Relationship Type="http://schemas.openxmlformats.org/officeDocument/2006/relationships/theme" Target="/ppt/slideMasters/theme/theme1.xml" Id="R4f6da49dfbc8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4c3f1a8e8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61ba55db2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e107ed4d4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05fa8b2df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a66064bd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c19feaac45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53d8d24cc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STILLASER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Schleppegrells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23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919 137 258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STILLASER</a:t>
            </a:r>
          </a:p>
        </p:txBody>
      </p:sp>
    </p:spTree>
  </p:cSld>
  <p:clrMapOvr>
    <a:masterClrMapping xmlns:a="http://schemas.openxmlformats.org/drawingml/2006/main"/>
  </p:clrMapOvr>
</p:sld>
</file>