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83f6453a3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75316a4d64de0"/>
  </p:sldMasterIdLst>
  <p:sldIdLst>
    <p:sldId xmlns:r="http://schemas.openxmlformats.org/officeDocument/2006/relationships" id="256" r:id="R7740efddb29f4f83"/>
    <p:sldId xmlns:r="http://schemas.openxmlformats.org/officeDocument/2006/relationships" id="257" r:id="R1b5267e97c2f4700"/>
    <p:sldId xmlns:r="http://schemas.openxmlformats.org/officeDocument/2006/relationships" id="258" r:id="R385a59df3b4e49b2"/>
    <p:sldId xmlns:r="http://schemas.openxmlformats.org/officeDocument/2006/relationships" id="259" r:id="Rbe7fe67870d44acd"/>
    <p:sldId xmlns:r="http://schemas.openxmlformats.org/officeDocument/2006/relationships" id="260" r:id="R6b5a745f3e44467f"/>
    <p:sldId xmlns:r="http://schemas.openxmlformats.org/officeDocument/2006/relationships" id="261" r:id="R58c8fb0a05204f60"/>
    <p:sldId xmlns:r="http://schemas.openxmlformats.org/officeDocument/2006/relationships" id="262" r:id="R6869e290f191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75316a4d64de0" /><Relationship Type="http://schemas.openxmlformats.org/officeDocument/2006/relationships/slide" Target="/ppt/slides/slide1.xml" Id="R7740efddb29f4f83" /><Relationship Type="http://schemas.openxmlformats.org/officeDocument/2006/relationships/slide" Target="/ppt/slides/slide2.xml" Id="R1b5267e97c2f4700" /><Relationship Type="http://schemas.openxmlformats.org/officeDocument/2006/relationships/slide" Target="/ppt/slides/slide3.xml" Id="R385a59df3b4e49b2" /><Relationship Type="http://schemas.openxmlformats.org/officeDocument/2006/relationships/slide" Target="/ppt/slides/slide4.xml" Id="Rbe7fe67870d44acd" /><Relationship Type="http://schemas.openxmlformats.org/officeDocument/2006/relationships/slide" Target="/ppt/slides/slide5.xml" Id="R6b5a745f3e44467f" /><Relationship Type="http://schemas.openxmlformats.org/officeDocument/2006/relationships/slide" Target="/ppt/slides/slide6.xml" Id="R58c8fb0a05204f60" /><Relationship Type="http://schemas.openxmlformats.org/officeDocument/2006/relationships/slide" Target="/ppt/slides/slide7.xml" Id="R6869e290f191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6642b24b1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2bb1579b74d95" /><Relationship Type="http://schemas.openxmlformats.org/officeDocument/2006/relationships/theme" Target="/ppt/slideMasters/theme/theme1.xml" Id="R219cc182bdc0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2bb1579b7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36909cf7f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fd7453d3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7e4525ff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f1eefbe0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27b43694f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58af5e36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94400529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STILLASER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STILLASER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Schleppegrells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23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STILLASER</a:t>
            </a:r>
          </a:p>
        </p:txBody>
      </p:sp>
    </p:spTree>
  </p:cSld>
  <p:clrMapOvr>
    <a:masterClrMapping xmlns:a="http://schemas.openxmlformats.org/drawingml/2006/main"/>
  </p:clrMapOvr>
</p:sld>
</file>