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b2435ebd4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27c9037354e06"/>
  </p:sldMasterIdLst>
  <p:sldIdLst>
    <p:sldId xmlns:r="http://schemas.openxmlformats.org/officeDocument/2006/relationships" id="256" r:id="R2a71b82be6314875"/>
    <p:sldId xmlns:r="http://schemas.openxmlformats.org/officeDocument/2006/relationships" id="257" r:id="R83c3766166eb488d"/>
    <p:sldId xmlns:r="http://schemas.openxmlformats.org/officeDocument/2006/relationships" id="258" r:id="R3bdd1a9653d24f23"/>
    <p:sldId xmlns:r="http://schemas.openxmlformats.org/officeDocument/2006/relationships" id="259" r:id="R3c9469c77683412a"/>
    <p:sldId xmlns:r="http://schemas.openxmlformats.org/officeDocument/2006/relationships" id="260" r:id="Re6e34bf0fdde4880"/>
    <p:sldId xmlns:r="http://schemas.openxmlformats.org/officeDocument/2006/relationships" id="261" r:id="R12410bd794c54f8f"/>
    <p:sldId xmlns:r="http://schemas.openxmlformats.org/officeDocument/2006/relationships" id="262" r:id="R3de0a00f143e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27c9037354e06" /><Relationship Type="http://schemas.openxmlformats.org/officeDocument/2006/relationships/slide" Target="/ppt/slides/slide1.xml" Id="R2a71b82be6314875" /><Relationship Type="http://schemas.openxmlformats.org/officeDocument/2006/relationships/slide" Target="/ppt/slides/slide2.xml" Id="R83c3766166eb488d" /><Relationship Type="http://schemas.openxmlformats.org/officeDocument/2006/relationships/slide" Target="/ppt/slides/slide3.xml" Id="R3bdd1a9653d24f23" /><Relationship Type="http://schemas.openxmlformats.org/officeDocument/2006/relationships/slide" Target="/ppt/slides/slide4.xml" Id="R3c9469c77683412a" /><Relationship Type="http://schemas.openxmlformats.org/officeDocument/2006/relationships/slide" Target="/ppt/slides/slide5.xml" Id="Re6e34bf0fdde4880" /><Relationship Type="http://schemas.openxmlformats.org/officeDocument/2006/relationships/slide" Target="/ppt/slides/slide6.xml" Id="R12410bd794c54f8f" /><Relationship Type="http://schemas.openxmlformats.org/officeDocument/2006/relationships/slide" Target="/ppt/slides/slide7.xml" Id="R3de0a00f143e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444b0b976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3a8aa7ec44dc" /><Relationship Type="http://schemas.openxmlformats.org/officeDocument/2006/relationships/theme" Target="/ppt/slideMasters/theme/theme1.xml" Id="R394422e874de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43a8aa7ec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7245141a2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ffa43f12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99a885203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ad922b327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2ae48cd274d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b623aa10e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acaa73f11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NNR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18 000 735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919 138 203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