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b1899c897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527db8a80a459a"/>
  </p:sldMasterIdLst>
  <p:sldIdLst>
    <p:sldId xmlns:r="http://schemas.openxmlformats.org/officeDocument/2006/relationships" id="256" r:id="R0b29e4fc760c4678"/>
    <p:sldId xmlns:r="http://schemas.openxmlformats.org/officeDocument/2006/relationships" id="257" r:id="R93ad0453e15748c8"/>
    <p:sldId xmlns:r="http://schemas.openxmlformats.org/officeDocument/2006/relationships" id="258" r:id="R8a54c48fe616430a"/>
    <p:sldId xmlns:r="http://schemas.openxmlformats.org/officeDocument/2006/relationships" id="259" r:id="Rcc47f56aeb944cd9"/>
    <p:sldId xmlns:r="http://schemas.openxmlformats.org/officeDocument/2006/relationships" id="260" r:id="Rc56a7746d44b4075"/>
    <p:sldId xmlns:r="http://schemas.openxmlformats.org/officeDocument/2006/relationships" id="261" r:id="R237eafafa0e24139"/>
    <p:sldId xmlns:r="http://schemas.openxmlformats.org/officeDocument/2006/relationships" id="262" r:id="R7f8106d8f082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27db8a80a459a" /><Relationship Type="http://schemas.openxmlformats.org/officeDocument/2006/relationships/slide" Target="/ppt/slides/slide1.xml" Id="R0b29e4fc760c4678" /><Relationship Type="http://schemas.openxmlformats.org/officeDocument/2006/relationships/slide" Target="/ppt/slides/slide2.xml" Id="R93ad0453e15748c8" /><Relationship Type="http://schemas.openxmlformats.org/officeDocument/2006/relationships/slide" Target="/ppt/slides/slide3.xml" Id="R8a54c48fe616430a" /><Relationship Type="http://schemas.openxmlformats.org/officeDocument/2006/relationships/slide" Target="/ppt/slides/slide4.xml" Id="Rcc47f56aeb944cd9" /><Relationship Type="http://schemas.openxmlformats.org/officeDocument/2006/relationships/slide" Target="/ppt/slides/slide5.xml" Id="Rc56a7746d44b4075" /><Relationship Type="http://schemas.openxmlformats.org/officeDocument/2006/relationships/slide" Target="/ppt/slides/slide6.xml" Id="R237eafafa0e24139" /><Relationship Type="http://schemas.openxmlformats.org/officeDocument/2006/relationships/slide" Target="/ppt/slides/slide7.xml" Id="R7f8106d8f082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51176cd9b40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e7f904304444" /><Relationship Type="http://schemas.openxmlformats.org/officeDocument/2006/relationships/theme" Target="/ppt/slideMasters/theme/theme1.xml" Id="R42373ed15346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de7f90430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29747f1a1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3cd17922f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084db31af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cbe4a05ff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23620b1c5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e6324eec49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0596f6ca9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3 354 547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28 291 767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52 711 559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HENDEN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919 144 971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