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a34f260fd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41574f6634874"/>
  </p:sldMasterIdLst>
  <p:sldIdLst>
    <p:sldId xmlns:r="http://schemas.openxmlformats.org/officeDocument/2006/relationships" id="256" r:id="R64f00f5af01249a9"/>
    <p:sldId xmlns:r="http://schemas.openxmlformats.org/officeDocument/2006/relationships" id="257" r:id="Rfc1292e4f675496f"/>
    <p:sldId xmlns:r="http://schemas.openxmlformats.org/officeDocument/2006/relationships" id="258" r:id="R93eb4e1759494d55"/>
    <p:sldId xmlns:r="http://schemas.openxmlformats.org/officeDocument/2006/relationships" id="259" r:id="R62d92676ee124032"/>
    <p:sldId xmlns:r="http://schemas.openxmlformats.org/officeDocument/2006/relationships" id="260" r:id="Rbc76b8d9bb7340bf"/>
    <p:sldId xmlns:r="http://schemas.openxmlformats.org/officeDocument/2006/relationships" id="261" r:id="Rfd10767f2aa84a9c"/>
    <p:sldId xmlns:r="http://schemas.openxmlformats.org/officeDocument/2006/relationships" id="262" r:id="R805380dc5302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41574f6634874" /><Relationship Type="http://schemas.openxmlformats.org/officeDocument/2006/relationships/slide" Target="/ppt/slides/slide1.xml" Id="R64f00f5af01249a9" /><Relationship Type="http://schemas.openxmlformats.org/officeDocument/2006/relationships/slide" Target="/ppt/slides/slide2.xml" Id="Rfc1292e4f675496f" /><Relationship Type="http://schemas.openxmlformats.org/officeDocument/2006/relationships/slide" Target="/ppt/slides/slide3.xml" Id="R93eb4e1759494d55" /><Relationship Type="http://schemas.openxmlformats.org/officeDocument/2006/relationships/slide" Target="/ppt/slides/slide4.xml" Id="R62d92676ee124032" /><Relationship Type="http://schemas.openxmlformats.org/officeDocument/2006/relationships/slide" Target="/ppt/slides/slide5.xml" Id="Rbc76b8d9bb7340bf" /><Relationship Type="http://schemas.openxmlformats.org/officeDocument/2006/relationships/slide" Target="/ppt/slides/slide6.xml" Id="Rfd10767f2aa84a9c" /><Relationship Type="http://schemas.openxmlformats.org/officeDocument/2006/relationships/slide" Target="/ppt/slides/slide7.xml" Id="R805380dc5302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f01621629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7023732c04683" /><Relationship Type="http://schemas.openxmlformats.org/officeDocument/2006/relationships/theme" Target="/ppt/slideMasters/theme/theme1.xml" Id="R9b0863c8277b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7023732c0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cc35d4992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3265b693e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56094b3c6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807e456aa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907705a1e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83965198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157a05b11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BOWITZ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BOWITZ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11 472 152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12 224 287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BOWITZ ROLF JØRGEN WENDEL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919 156 031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BOWITZ HOLDING AS</a:t>
            </a:r>
          </a:p>
        </p:txBody>
      </p:sp>
    </p:spTree>
  </p:cSld>
  <p:clrMapOvr>
    <a:masterClrMapping xmlns:a="http://schemas.openxmlformats.org/drawingml/2006/main"/>
  </p:clrMapOvr>
</p:sld>
</file>