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c3ae800b4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bf8980608458f"/>
  </p:sldMasterIdLst>
  <p:sldIdLst>
    <p:sldId xmlns:r="http://schemas.openxmlformats.org/officeDocument/2006/relationships" id="256" r:id="Rbb022861a6af44b2"/>
    <p:sldId xmlns:r="http://schemas.openxmlformats.org/officeDocument/2006/relationships" id="257" r:id="R644b151f78b3466f"/>
    <p:sldId xmlns:r="http://schemas.openxmlformats.org/officeDocument/2006/relationships" id="258" r:id="R967fd7bcc2de4549"/>
    <p:sldId xmlns:r="http://schemas.openxmlformats.org/officeDocument/2006/relationships" id="259" r:id="R3f99f767812a4212"/>
    <p:sldId xmlns:r="http://schemas.openxmlformats.org/officeDocument/2006/relationships" id="260" r:id="Rc26ea6960fab4a22"/>
    <p:sldId xmlns:r="http://schemas.openxmlformats.org/officeDocument/2006/relationships" id="261" r:id="Ra7b62aff3b14415d"/>
    <p:sldId xmlns:r="http://schemas.openxmlformats.org/officeDocument/2006/relationships" id="262" r:id="R5a19a6886072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bf8980608458f" /><Relationship Type="http://schemas.openxmlformats.org/officeDocument/2006/relationships/slide" Target="/ppt/slides/slide1.xml" Id="Rbb022861a6af44b2" /><Relationship Type="http://schemas.openxmlformats.org/officeDocument/2006/relationships/slide" Target="/ppt/slides/slide2.xml" Id="R644b151f78b3466f" /><Relationship Type="http://schemas.openxmlformats.org/officeDocument/2006/relationships/slide" Target="/ppt/slides/slide3.xml" Id="R967fd7bcc2de4549" /><Relationship Type="http://schemas.openxmlformats.org/officeDocument/2006/relationships/slide" Target="/ppt/slides/slide4.xml" Id="R3f99f767812a4212" /><Relationship Type="http://schemas.openxmlformats.org/officeDocument/2006/relationships/slide" Target="/ppt/slides/slide5.xml" Id="Rc26ea6960fab4a22" /><Relationship Type="http://schemas.openxmlformats.org/officeDocument/2006/relationships/slide" Target="/ppt/slides/slide6.xml" Id="Ra7b62aff3b14415d" /><Relationship Type="http://schemas.openxmlformats.org/officeDocument/2006/relationships/slide" Target="/ppt/slides/slide7.xml" Id="R5a19a6886072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a7845a3ea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246cbbf8413f" /><Relationship Type="http://schemas.openxmlformats.org/officeDocument/2006/relationships/theme" Target="/ppt/slideMasters/theme/theme1.xml" Id="R389cb067f1dc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9246cbbf8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b5af164f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195663e0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bd4be44d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c240f2ae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8a9be4ae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818d79ce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2f2957c9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