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c37de015d240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6eab03981d4eaf"/>
  </p:sldMasterIdLst>
  <p:sldIdLst>
    <p:sldId xmlns:r="http://schemas.openxmlformats.org/officeDocument/2006/relationships" id="256" r:id="R1428753cbc5346f3"/>
    <p:sldId xmlns:r="http://schemas.openxmlformats.org/officeDocument/2006/relationships" id="257" r:id="R88545818a67043bd"/>
    <p:sldId xmlns:r="http://schemas.openxmlformats.org/officeDocument/2006/relationships" id="258" r:id="R1b8ad44470bb4569"/>
    <p:sldId xmlns:r="http://schemas.openxmlformats.org/officeDocument/2006/relationships" id="259" r:id="R33b07baa5ae9483f"/>
    <p:sldId xmlns:r="http://schemas.openxmlformats.org/officeDocument/2006/relationships" id="260" r:id="Rdc7d64cd23b1495a"/>
    <p:sldId xmlns:r="http://schemas.openxmlformats.org/officeDocument/2006/relationships" id="261" r:id="R8c6345f1fe7f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eab03981d4eaf" /><Relationship Type="http://schemas.openxmlformats.org/officeDocument/2006/relationships/slide" Target="/ppt/slides/slide1.xml" Id="R1428753cbc5346f3" /><Relationship Type="http://schemas.openxmlformats.org/officeDocument/2006/relationships/slide" Target="/ppt/slides/slide2.xml" Id="R88545818a67043bd" /><Relationship Type="http://schemas.openxmlformats.org/officeDocument/2006/relationships/slide" Target="/ppt/slides/slide3.xml" Id="R1b8ad44470bb4569" /><Relationship Type="http://schemas.openxmlformats.org/officeDocument/2006/relationships/slide" Target="/ppt/slides/slide4.xml" Id="R33b07baa5ae9483f" /><Relationship Type="http://schemas.openxmlformats.org/officeDocument/2006/relationships/slide" Target="/ppt/slides/slide5.xml" Id="Rdc7d64cd23b1495a" /><Relationship Type="http://schemas.openxmlformats.org/officeDocument/2006/relationships/slide" Target="/ppt/slides/slide6.xml" Id="R8c6345f1fe7f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2e6ce08d7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502c3f4d44cf8" /><Relationship Type="http://schemas.openxmlformats.org/officeDocument/2006/relationships/theme" Target="/ppt/slideMasters/theme/theme1.xml" Id="R631d5a308ef3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7502c3f4d44c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4772453624f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3d0538c59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e5ebf983b42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0152125cb48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318cd8d5f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e3311318c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 EKSPERT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EKSPERT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EKSPERT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EKSPERT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EKSPERT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EKSPERT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 Jens Nilssøns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919 165 871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EKSPERT AS</a:t>
            </a:r>
          </a:p>
        </p:txBody>
      </p:sp>
    </p:spTree>
  </p:cSld>
  <p:clrMapOvr>
    <a:masterClrMapping xmlns:a="http://schemas.openxmlformats.org/drawingml/2006/main"/>
  </p:clrMapOvr>
</p:sld>
</file>