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7598cd486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237df492c4119"/>
  </p:sldMasterIdLst>
  <p:sldIdLst>
    <p:sldId xmlns:r="http://schemas.openxmlformats.org/officeDocument/2006/relationships" id="256" r:id="R58a25ae8066145ee"/>
    <p:sldId xmlns:r="http://schemas.openxmlformats.org/officeDocument/2006/relationships" id="257" r:id="R9ff27f2ced5c46b0"/>
    <p:sldId xmlns:r="http://schemas.openxmlformats.org/officeDocument/2006/relationships" id="258" r:id="R45edd0b3c5df477f"/>
    <p:sldId xmlns:r="http://schemas.openxmlformats.org/officeDocument/2006/relationships" id="259" r:id="Rcd990af3bac44ee8"/>
    <p:sldId xmlns:r="http://schemas.openxmlformats.org/officeDocument/2006/relationships" id="260" r:id="R298f9490518b4b31"/>
    <p:sldId xmlns:r="http://schemas.openxmlformats.org/officeDocument/2006/relationships" id="261" r:id="Re3b553486f054d93"/>
    <p:sldId xmlns:r="http://schemas.openxmlformats.org/officeDocument/2006/relationships" id="262" r:id="R478bacb72159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237df492c4119" /><Relationship Type="http://schemas.openxmlformats.org/officeDocument/2006/relationships/slide" Target="/ppt/slides/slide1.xml" Id="R58a25ae8066145ee" /><Relationship Type="http://schemas.openxmlformats.org/officeDocument/2006/relationships/slide" Target="/ppt/slides/slide2.xml" Id="R9ff27f2ced5c46b0" /><Relationship Type="http://schemas.openxmlformats.org/officeDocument/2006/relationships/slide" Target="/ppt/slides/slide3.xml" Id="R45edd0b3c5df477f" /><Relationship Type="http://schemas.openxmlformats.org/officeDocument/2006/relationships/slide" Target="/ppt/slides/slide4.xml" Id="Rcd990af3bac44ee8" /><Relationship Type="http://schemas.openxmlformats.org/officeDocument/2006/relationships/slide" Target="/ppt/slides/slide5.xml" Id="R298f9490518b4b31" /><Relationship Type="http://schemas.openxmlformats.org/officeDocument/2006/relationships/slide" Target="/ppt/slides/slide6.xml" Id="Re3b553486f054d93" /><Relationship Type="http://schemas.openxmlformats.org/officeDocument/2006/relationships/slide" Target="/ppt/slides/slide7.xml" Id="R478bacb72159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b240daf6d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56bb6f362492f" /><Relationship Type="http://schemas.openxmlformats.org/officeDocument/2006/relationships/theme" Target="/ppt/slideMasters/theme/theme1.xml" Id="R6873873bac42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56bb6f362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9e741b6f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3f712882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aaa53d82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777ed1790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447730602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087f30ac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22054eb3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 EKSPERT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 EKSPERT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LUKU RAMI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Biskop Jens Nilssøns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919 165 871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