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f37dca59f541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135864af348de"/>
  </p:sldMasterIdLst>
  <p:sldIdLst>
    <p:sldId xmlns:r="http://schemas.openxmlformats.org/officeDocument/2006/relationships" id="256" r:id="R878e748039914375"/>
    <p:sldId xmlns:r="http://schemas.openxmlformats.org/officeDocument/2006/relationships" id="257" r:id="Ree6d9672ab0e4e42"/>
    <p:sldId xmlns:r="http://schemas.openxmlformats.org/officeDocument/2006/relationships" id="258" r:id="Rc30bab7d10164b8a"/>
    <p:sldId xmlns:r="http://schemas.openxmlformats.org/officeDocument/2006/relationships" id="259" r:id="R374ae268fb774eec"/>
    <p:sldId xmlns:r="http://schemas.openxmlformats.org/officeDocument/2006/relationships" id="260" r:id="R28427ff00c0849b6"/>
    <p:sldId xmlns:r="http://schemas.openxmlformats.org/officeDocument/2006/relationships" id="261" r:id="Rc2b40ecb30b440a7"/>
    <p:sldId xmlns:r="http://schemas.openxmlformats.org/officeDocument/2006/relationships" id="262" r:id="R43c44b97e0a046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135864af348de" /><Relationship Type="http://schemas.openxmlformats.org/officeDocument/2006/relationships/slide" Target="/ppt/slides/slide1.xml" Id="R878e748039914375" /><Relationship Type="http://schemas.openxmlformats.org/officeDocument/2006/relationships/slide" Target="/ppt/slides/slide2.xml" Id="Ree6d9672ab0e4e42" /><Relationship Type="http://schemas.openxmlformats.org/officeDocument/2006/relationships/slide" Target="/ppt/slides/slide3.xml" Id="Rc30bab7d10164b8a" /><Relationship Type="http://schemas.openxmlformats.org/officeDocument/2006/relationships/slide" Target="/ppt/slides/slide4.xml" Id="R374ae268fb774eec" /><Relationship Type="http://schemas.openxmlformats.org/officeDocument/2006/relationships/slide" Target="/ppt/slides/slide5.xml" Id="R28427ff00c0849b6" /><Relationship Type="http://schemas.openxmlformats.org/officeDocument/2006/relationships/slide" Target="/ppt/slides/slide6.xml" Id="Rc2b40ecb30b440a7" /><Relationship Type="http://schemas.openxmlformats.org/officeDocument/2006/relationships/slide" Target="/ppt/slides/slide7.xml" Id="R43c44b97e0a046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294c6b181c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f173767844096" /><Relationship Type="http://schemas.openxmlformats.org/officeDocument/2006/relationships/theme" Target="/ppt/slideMasters/theme/theme1.xml" Id="R1e699ed9d8ce4f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f17376784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cc887f9524d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d31886808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a7cd9257f44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ebb0ebf1e48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f7266749147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65c641c6e4c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6e67c8a384c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830 365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23 280 891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23 515 681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KVERNELAND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919 167 297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 HOLDING AS</a:t>
            </a:r>
          </a:p>
        </p:txBody>
      </p:sp>
    </p:spTree>
  </p:cSld>
  <p:clrMapOvr>
    <a:masterClrMapping xmlns:a="http://schemas.openxmlformats.org/drawingml/2006/main"/>
  </p:clrMapOvr>
</p:sld>
</file>