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a590162d9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025f994254b1c"/>
  </p:sldMasterIdLst>
  <p:sldIdLst>
    <p:sldId xmlns:r="http://schemas.openxmlformats.org/officeDocument/2006/relationships" id="256" r:id="Ra01abdc3400a4a1d"/>
    <p:sldId xmlns:r="http://schemas.openxmlformats.org/officeDocument/2006/relationships" id="257" r:id="R1a5b520423f14fcc"/>
    <p:sldId xmlns:r="http://schemas.openxmlformats.org/officeDocument/2006/relationships" id="258" r:id="Raa866d93b5164f14"/>
    <p:sldId xmlns:r="http://schemas.openxmlformats.org/officeDocument/2006/relationships" id="259" r:id="R753efc9919c94a3c"/>
    <p:sldId xmlns:r="http://schemas.openxmlformats.org/officeDocument/2006/relationships" id="260" r:id="Ra5ea1a40bd5a417e"/>
    <p:sldId xmlns:r="http://schemas.openxmlformats.org/officeDocument/2006/relationships" id="261" r:id="Rab34b617424348c5"/>
    <p:sldId xmlns:r="http://schemas.openxmlformats.org/officeDocument/2006/relationships" id="262" r:id="R7b13938cd15f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025f994254b1c" /><Relationship Type="http://schemas.openxmlformats.org/officeDocument/2006/relationships/slide" Target="/ppt/slides/slide1.xml" Id="Ra01abdc3400a4a1d" /><Relationship Type="http://schemas.openxmlformats.org/officeDocument/2006/relationships/slide" Target="/ppt/slides/slide2.xml" Id="R1a5b520423f14fcc" /><Relationship Type="http://schemas.openxmlformats.org/officeDocument/2006/relationships/slide" Target="/ppt/slides/slide3.xml" Id="Raa866d93b5164f14" /><Relationship Type="http://schemas.openxmlformats.org/officeDocument/2006/relationships/slide" Target="/ppt/slides/slide4.xml" Id="R753efc9919c94a3c" /><Relationship Type="http://schemas.openxmlformats.org/officeDocument/2006/relationships/slide" Target="/ppt/slides/slide5.xml" Id="Ra5ea1a40bd5a417e" /><Relationship Type="http://schemas.openxmlformats.org/officeDocument/2006/relationships/slide" Target="/ppt/slides/slide6.xml" Id="Rab34b617424348c5" /><Relationship Type="http://schemas.openxmlformats.org/officeDocument/2006/relationships/slide" Target="/ppt/slides/slide7.xml" Id="R7b13938cd15f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e2a3b6e99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ef7dd3fe74f15" /><Relationship Type="http://schemas.openxmlformats.org/officeDocument/2006/relationships/theme" Target="/ppt/slideMasters/theme/theme1.xml" Id="R1b4d13faae12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ef7dd3fe7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e8eeed28b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8cc7478c5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aa38d58a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45094105a4a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6c3909ea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4b713db43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fffa8228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PLUSS &amp; 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PLUSS &amp; MINUS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8 803 039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2 521 272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KLEIVO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919 172 029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