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38c77f74e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31206ded1497f"/>
  </p:sldMasterIdLst>
  <p:sldIdLst>
    <p:sldId xmlns:r="http://schemas.openxmlformats.org/officeDocument/2006/relationships" id="256" r:id="Rdd010c094a804bb4"/>
    <p:sldId xmlns:r="http://schemas.openxmlformats.org/officeDocument/2006/relationships" id="257" r:id="R9442ff1fa79c4361"/>
    <p:sldId xmlns:r="http://schemas.openxmlformats.org/officeDocument/2006/relationships" id="258" r:id="Ra01068dd9a8847a3"/>
    <p:sldId xmlns:r="http://schemas.openxmlformats.org/officeDocument/2006/relationships" id="259" r:id="Ra817c896e53e496e"/>
    <p:sldId xmlns:r="http://schemas.openxmlformats.org/officeDocument/2006/relationships" id="260" r:id="R823d4c66629e4ba1"/>
    <p:sldId xmlns:r="http://schemas.openxmlformats.org/officeDocument/2006/relationships" id="261" r:id="R1664d65e38eb43eb"/>
    <p:sldId xmlns:r="http://schemas.openxmlformats.org/officeDocument/2006/relationships" id="262" r:id="Re15956e334e4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31206ded1497f" /><Relationship Type="http://schemas.openxmlformats.org/officeDocument/2006/relationships/slide" Target="/ppt/slides/slide1.xml" Id="Rdd010c094a804bb4" /><Relationship Type="http://schemas.openxmlformats.org/officeDocument/2006/relationships/slide" Target="/ppt/slides/slide2.xml" Id="R9442ff1fa79c4361" /><Relationship Type="http://schemas.openxmlformats.org/officeDocument/2006/relationships/slide" Target="/ppt/slides/slide3.xml" Id="Ra01068dd9a8847a3" /><Relationship Type="http://schemas.openxmlformats.org/officeDocument/2006/relationships/slide" Target="/ppt/slides/slide4.xml" Id="Ra817c896e53e496e" /><Relationship Type="http://schemas.openxmlformats.org/officeDocument/2006/relationships/slide" Target="/ppt/slides/slide5.xml" Id="R823d4c66629e4ba1" /><Relationship Type="http://schemas.openxmlformats.org/officeDocument/2006/relationships/slide" Target="/ppt/slides/slide6.xml" Id="R1664d65e38eb43eb" /><Relationship Type="http://schemas.openxmlformats.org/officeDocument/2006/relationships/slide" Target="/ppt/slides/slide7.xml" Id="Re15956e334e4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463a76df1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d34fac3d437b" /><Relationship Type="http://schemas.openxmlformats.org/officeDocument/2006/relationships/theme" Target="/ppt/slideMasters/theme/theme1.xml" Id="R2be4470cab8c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4d34fac3d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adc92df2a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56147cdb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2aad2596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1938d9b9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6dd22f2f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e5c4a1386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592cff85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BRINGEDAL HERVIK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BRINGEDAL HERVIK AS ble etablert [år] og holder til i Hervik.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14 737 395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15 493 484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BRINGEDAL JAN NORVALD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BRINGEDAL ELSE NORUNN B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Hundsnesvegen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5566 Hervik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BRINGEDAL HERVIK AS</a:t>
            </a:r>
          </a:p>
        </p:txBody>
      </p:sp>
    </p:spTree>
  </p:cSld>
  <p:clrMapOvr>
    <a:masterClrMapping xmlns:a="http://schemas.openxmlformats.org/drawingml/2006/main"/>
  </p:clrMapOvr>
</p:sld>
</file>