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0e1bb3934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11629d12f4df8"/>
  </p:sldMasterIdLst>
  <p:sldIdLst>
    <p:sldId xmlns:r="http://schemas.openxmlformats.org/officeDocument/2006/relationships" id="256" r:id="Rf490d8ed5b15494d"/>
    <p:sldId xmlns:r="http://schemas.openxmlformats.org/officeDocument/2006/relationships" id="257" r:id="Re705cfc52c2b4045"/>
    <p:sldId xmlns:r="http://schemas.openxmlformats.org/officeDocument/2006/relationships" id="258" r:id="Rd77c60f74067402b"/>
    <p:sldId xmlns:r="http://schemas.openxmlformats.org/officeDocument/2006/relationships" id="259" r:id="R2fa66f9b7c244f47"/>
    <p:sldId xmlns:r="http://schemas.openxmlformats.org/officeDocument/2006/relationships" id="260" r:id="R9a05e5f09d38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11629d12f4df8" /><Relationship Type="http://schemas.openxmlformats.org/officeDocument/2006/relationships/slide" Target="/ppt/slides/slide1.xml" Id="Rf490d8ed5b15494d" /><Relationship Type="http://schemas.openxmlformats.org/officeDocument/2006/relationships/slide" Target="/ppt/slides/slide2.xml" Id="Re705cfc52c2b4045" /><Relationship Type="http://schemas.openxmlformats.org/officeDocument/2006/relationships/slide" Target="/ppt/slides/slide3.xml" Id="Rd77c60f74067402b" /><Relationship Type="http://schemas.openxmlformats.org/officeDocument/2006/relationships/slide" Target="/ppt/slides/slide4.xml" Id="R2fa66f9b7c244f47" /><Relationship Type="http://schemas.openxmlformats.org/officeDocument/2006/relationships/slide" Target="/ppt/slides/slide5.xml" Id="R9a05e5f09d38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5698d716c42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d231467a04011" /><Relationship Type="http://schemas.openxmlformats.org/officeDocument/2006/relationships/theme" Target="/ppt/slideMasters/theme/theme1.xml" Id="Rff6f11f10bac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d231467a0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1d6b4dbef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8bb3ed2df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b0d1455b34d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8bdb28e96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4ae6a3aa8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SMALL CAP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SMALL CAP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SMALL CAP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SMALL CAP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SMALL CAP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SMALL CAP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919 174 501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SMALL CAP INDEKS</a:t>
            </a:r>
          </a:p>
        </p:txBody>
      </p:sp>
    </p:spTree>
  </p:cSld>
  <p:clrMapOvr>
    <a:masterClrMapping xmlns:a="http://schemas.openxmlformats.org/drawingml/2006/main"/>
  </p:clrMapOvr>
</p:sld>
</file>