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e2fb72515648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0edb784091417f"/>
  </p:sldMasterIdLst>
  <p:sldIdLst>
    <p:sldId xmlns:r="http://schemas.openxmlformats.org/officeDocument/2006/relationships" id="256" r:id="R08c551827da84afc"/>
    <p:sldId xmlns:r="http://schemas.openxmlformats.org/officeDocument/2006/relationships" id="257" r:id="R7bb3043abb9546c2"/>
    <p:sldId xmlns:r="http://schemas.openxmlformats.org/officeDocument/2006/relationships" id="258" r:id="Rf2912b760ff14521"/>
    <p:sldId xmlns:r="http://schemas.openxmlformats.org/officeDocument/2006/relationships" id="259" r:id="R4eae2e83793a42d4"/>
    <p:sldId xmlns:r="http://schemas.openxmlformats.org/officeDocument/2006/relationships" id="260" r:id="R282e8930da7c429e"/>
    <p:sldId xmlns:r="http://schemas.openxmlformats.org/officeDocument/2006/relationships" id="261" r:id="Rb0a5b5dfe33a45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edb784091417f" /><Relationship Type="http://schemas.openxmlformats.org/officeDocument/2006/relationships/slide" Target="/ppt/slides/slide1.xml" Id="R08c551827da84afc" /><Relationship Type="http://schemas.openxmlformats.org/officeDocument/2006/relationships/slide" Target="/ppt/slides/slide2.xml" Id="R7bb3043abb9546c2" /><Relationship Type="http://schemas.openxmlformats.org/officeDocument/2006/relationships/slide" Target="/ppt/slides/slide3.xml" Id="Rf2912b760ff14521" /><Relationship Type="http://schemas.openxmlformats.org/officeDocument/2006/relationships/slide" Target="/ppt/slides/slide4.xml" Id="R4eae2e83793a42d4" /><Relationship Type="http://schemas.openxmlformats.org/officeDocument/2006/relationships/slide" Target="/ppt/slides/slide5.xml" Id="R282e8930da7c429e" /><Relationship Type="http://schemas.openxmlformats.org/officeDocument/2006/relationships/slide" Target="/ppt/slides/slide6.xml" Id="Rb0a5b5dfe33a45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61f7fff234d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1de75523b4f36" /><Relationship Type="http://schemas.openxmlformats.org/officeDocument/2006/relationships/theme" Target="/ppt/slideMasters/theme/theme1.xml" Id="Rbee09b6e3fd541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61de75523b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832a44df8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23ee50b1e44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3a4339c1648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9a3f3e1b648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4e815fc7a49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f908838c444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 Halses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919 197 692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