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1684c8e1494e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f1a47b1b2045b4"/>
  </p:sldMasterIdLst>
  <p:sldIdLst>
    <p:sldId xmlns:r="http://schemas.openxmlformats.org/officeDocument/2006/relationships" id="256" r:id="R39e2b22ec24d40bb"/>
    <p:sldId xmlns:r="http://schemas.openxmlformats.org/officeDocument/2006/relationships" id="257" r:id="Rf7df16e4be7c4cd7"/>
    <p:sldId xmlns:r="http://schemas.openxmlformats.org/officeDocument/2006/relationships" id="258" r:id="R7f2653b0a60d414d"/>
    <p:sldId xmlns:r="http://schemas.openxmlformats.org/officeDocument/2006/relationships" id="259" r:id="Rc449641330b64246"/>
    <p:sldId xmlns:r="http://schemas.openxmlformats.org/officeDocument/2006/relationships" id="260" r:id="R09c2dd0221b7453d"/>
    <p:sldId xmlns:r="http://schemas.openxmlformats.org/officeDocument/2006/relationships" id="261" r:id="R96a851531ea64d2a"/>
    <p:sldId xmlns:r="http://schemas.openxmlformats.org/officeDocument/2006/relationships" id="262" r:id="Rcdaeb766249d42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1a47b1b2045b4" /><Relationship Type="http://schemas.openxmlformats.org/officeDocument/2006/relationships/slide" Target="/ppt/slides/slide1.xml" Id="R39e2b22ec24d40bb" /><Relationship Type="http://schemas.openxmlformats.org/officeDocument/2006/relationships/slide" Target="/ppt/slides/slide2.xml" Id="Rf7df16e4be7c4cd7" /><Relationship Type="http://schemas.openxmlformats.org/officeDocument/2006/relationships/slide" Target="/ppt/slides/slide3.xml" Id="R7f2653b0a60d414d" /><Relationship Type="http://schemas.openxmlformats.org/officeDocument/2006/relationships/slide" Target="/ppt/slides/slide4.xml" Id="Rc449641330b64246" /><Relationship Type="http://schemas.openxmlformats.org/officeDocument/2006/relationships/slide" Target="/ppt/slides/slide5.xml" Id="R09c2dd0221b7453d" /><Relationship Type="http://schemas.openxmlformats.org/officeDocument/2006/relationships/slide" Target="/ppt/slides/slide6.xml" Id="R96a851531ea64d2a" /><Relationship Type="http://schemas.openxmlformats.org/officeDocument/2006/relationships/slide" Target="/ppt/slides/slide7.xml" Id="Rcdaeb766249d42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4cf45dc1d41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abdee8bb340a8" /><Relationship Type="http://schemas.openxmlformats.org/officeDocument/2006/relationships/theme" Target="/ppt/slideMasters/theme/theme1.xml" Id="Rfeffb42781d14d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9abdee8bb340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89e79d1d840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06af510c040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1a004166249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4c0134915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e4ddafe4b48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057eedb3649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5316499744c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1 831 134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1 876 116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5 369 201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5 938 524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JONNY RØDSJØ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Dyre Halses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919 197 692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