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09edac793c43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3e1ffcb4f4260"/>
  </p:sldMasterIdLst>
  <p:sldIdLst>
    <p:sldId xmlns:r="http://schemas.openxmlformats.org/officeDocument/2006/relationships" id="256" r:id="Rfcf7a9f435534145"/>
    <p:sldId xmlns:r="http://schemas.openxmlformats.org/officeDocument/2006/relationships" id="257" r:id="Ra1b7382fa8b04765"/>
    <p:sldId xmlns:r="http://schemas.openxmlformats.org/officeDocument/2006/relationships" id="258" r:id="Rc0c0f54fb3b74780"/>
    <p:sldId xmlns:r="http://schemas.openxmlformats.org/officeDocument/2006/relationships" id="259" r:id="R031b1a34a19042e4"/>
    <p:sldId xmlns:r="http://schemas.openxmlformats.org/officeDocument/2006/relationships" id="260" r:id="R85f20c3a5dee4d88"/>
    <p:sldId xmlns:r="http://schemas.openxmlformats.org/officeDocument/2006/relationships" id="261" r:id="Rc5ca1ab171d740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3e1ffcb4f4260" /><Relationship Type="http://schemas.openxmlformats.org/officeDocument/2006/relationships/slide" Target="/ppt/slides/slide1.xml" Id="Rfcf7a9f435534145" /><Relationship Type="http://schemas.openxmlformats.org/officeDocument/2006/relationships/slide" Target="/ppt/slides/slide2.xml" Id="Ra1b7382fa8b04765" /><Relationship Type="http://schemas.openxmlformats.org/officeDocument/2006/relationships/slide" Target="/ppt/slides/slide3.xml" Id="Rc0c0f54fb3b74780" /><Relationship Type="http://schemas.openxmlformats.org/officeDocument/2006/relationships/slide" Target="/ppt/slides/slide4.xml" Id="R031b1a34a19042e4" /><Relationship Type="http://schemas.openxmlformats.org/officeDocument/2006/relationships/slide" Target="/ppt/slides/slide5.xml" Id="R85f20c3a5dee4d88" /><Relationship Type="http://schemas.openxmlformats.org/officeDocument/2006/relationships/slide" Target="/ppt/slides/slide6.xml" Id="Rc5ca1ab171d740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7fd12a47a49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7f1f743ba4cc6" /><Relationship Type="http://schemas.openxmlformats.org/officeDocument/2006/relationships/theme" Target="/ppt/slideMasters/theme/theme1.xml" Id="Ra8500c262c734c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7f1f743ba4c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a98a68fa9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48d7aaba7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e066034c749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ecebcbe574f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96e1a3a49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f1e1b360948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919 200 855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