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1c2cb9246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43a365a8847f0"/>
  </p:sldMasterIdLst>
  <p:sldIdLst>
    <p:sldId xmlns:r="http://schemas.openxmlformats.org/officeDocument/2006/relationships" id="256" r:id="Rf455f16bd4944f5e"/>
    <p:sldId xmlns:r="http://schemas.openxmlformats.org/officeDocument/2006/relationships" id="257" r:id="Rb78e419c66a8426c"/>
    <p:sldId xmlns:r="http://schemas.openxmlformats.org/officeDocument/2006/relationships" id="258" r:id="Rf52b0fc851fa4297"/>
    <p:sldId xmlns:r="http://schemas.openxmlformats.org/officeDocument/2006/relationships" id="259" r:id="Rae04442ea5ec4963"/>
    <p:sldId xmlns:r="http://schemas.openxmlformats.org/officeDocument/2006/relationships" id="260" r:id="Rd9ab58f73b5245a8"/>
    <p:sldId xmlns:r="http://schemas.openxmlformats.org/officeDocument/2006/relationships" id="261" r:id="Rdb491457be474d5a"/>
    <p:sldId xmlns:r="http://schemas.openxmlformats.org/officeDocument/2006/relationships" id="262" r:id="R0ffd0a3f0412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43a365a8847f0" /><Relationship Type="http://schemas.openxmlformats.org/officeDocument/2006/relationships/slide" Target="/ppt/slides/slide1.xml" Id="Rf455f16bd4944f5e" /><Relationship Type="http://schemas.openxmlformats.org/officeDocument/2006/relationships/slide" Target="/ppt/slides/slide2.xml" Id="Rb78e419c66a8426c" /><Relationship Type="http://schemas.openxmlformats.org/officeDocument/2006/relationships/slide" Target="/ppt/slides/slide3.xml" Id="Rf52b0fc851fa4297" /><Relationship Type="http://schemas.openxmlformats.org/officeDocument/2006/relationships/slide" Target="/ppt/slides/slide4.xml" Id="Rae04442ea5ec4963" /><Relationship Type="http://schemas.openxmlformats.org/officeDocument/2006/relationships/slide" Target="/ppt/slides/slide5.xml" Id="Rd9ab58f73b5245a8" /><Relationship Type="http://schemas.openxmlformats.org/officeDocument/2006/relationships/slide" Target="/ppt/slides/slide6.xml" Id="Rdb491457be474d5a" /><Relationship Type="http://schemas.openxmlformats.org/officeDocument/2006/relationships/slide" Target="/ppt/slides/slide7.xml" Id="R0ffd0a3f0412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5b8d97b6c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539a68394565" /><Relationship Type="http://schemas.openxmlformats.org/officeDocument/2006/relationships/theme" Target="/ppt/slideMasters/theme/theme1.xml" Id="Re8a17c780f36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0539a6839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5fdedd90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5d831537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957c1722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ea6f051c9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3349d7fd6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4a7367b5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829dfbb8d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DREIEM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919 200 855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