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af4a40eb5243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21d2f3bec04f2a"/>
  </p:sldMasterIdLst>
  <p:sldIdLst>
    <p:sldId xmlns:r="http://schemas.openxmlformats.org/officeDocument/2006/relationships" id="256" r:id="R7852858ee7b0480c"/>
    <p:sldId xmlns:r="http://schemas.openxmlformats.org/officeDocument/2006/relationships" id="257" r:id="Rfff6e7774a5d4422"/>
    <p:sldId xmlns:r="http://schemas.openxmlformats.org/officeDocument/2006/relationships" id="258" r:id="R35a88d61c3874025"/>
    <p:sldId xmlns:r="http://schemas.openxmlformats.org/officeDocument/2006/relationships" id="259" r:id="R3553eb89301d42e4"/>
    <p:sldId xmlns:r="http://schemas.openxmlformats.org/officeDocument/2006/relationships" id="260" r:id="R31908f9f9b0e4718"/>
    <p:sldId xmlns:r="http://schemas.openxmlformats.org/officeDocument/2006/relationships" id="261" r:id="R80ad8f216d9446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21d2f3bec04f2a" /><Relationship Type="http://schemas.openxmlformats.org/officeDocument/2006/relationships/slide" Target="/ppt/slides/slide1.xml" Id="R7852858ee7b0480c" /><Relationship Type="http://schemas.openxmlformats.org/officeDocument/2006/relationships/slide" Target="/ppt/slides/slide2.xml" Id="Rfff6e7774a5d4422" /><Relationship Type="http://schemas.openxmlformats.org/officeDocument/2006/relationships/slide" Target="/ppt/slides/slide3.xml" Id="R35a88d61c3874025" /><Relationship Type="http://schemas.openxmlformats.org/officeDocument/2006/relationships/slide" Target="/ppt/slides/slide4.xml" Id="R3553eb89301d42e4" /><Relationship Type="http://schemas.openxmlformats.org/officeDocument/2006/relationships/slide" Target="/ppt/slides/slide5.xml" Id="R31908f9f9b0e4718" /><Relationship Type="http://schemas.openxmlformats.org/officeDocument/2006/relationships/slide" Target="/ppt/slides/slide6.xml" Id="R80ad8f216d9446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3bffe88aeb4e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02844b38b4aab" /><Relationship Type="http://schemas.openxmlformats.org/officeDocument/2006/relationships/theme" Target="/ppt/slideMasters/theme/theme1.xml" Id="R1d78224fb7aa49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402844b38b4a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03524b94348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3383e30584c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85c9b360a4c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bcc36669c46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40b8ab24d40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4a1cdca0b4c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BEKKVANG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BEKKVANG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BEKKVANG EIENDOM AS ble etablert [år] og holder til i Løten.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BEKKVANG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BEKKVANG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BEKKVANG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BEKKVANG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BEKKVANG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Magnhild Landheims veg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2340 Løten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919 201 630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BEKKVANG EIENDOM AS</a:t>
            </a:r>
          </a:p>
        </p:txBody>
      </p:sp>
    </p:spTree>
  </p:cSld>
  <p:clrMapOvr>
    <a:masterClrMapping xmlns:a="http://schemas.openxmlformats.org/drawingml/2006/main"/>
  </p:clrMapOvr>
</p:sld>
</file>