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7d3bb5776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6c7fb944246ec"/>
  </p:sldMasterIdLst>
  <p:sldIdLst>
    <p:sldId xmlns:r="http://schemas.openxmlformats.org/officeDocument/2006/relationships" id="256" r:id="Recf0f8b11c7b4f64"/>
    <p:sldId xmlns:r="http://schemas.openxmlformats.org/officeDocument/2006/relationships" id="257" r:id="R9c69eed4dfad42be"/>
    <p:sldId xmlns:r="http://schemas.openxmlformats.org/officeDocument/2006/relationships" id="258" r:id="Reb2e69a6929f410d"/>
    <p:sldId xmlns:r="http://schemas.openxmlformats.org/officeDocument/2006/relationships" id="259" r:id="Rd22f027b68fc4d13"/>
    <p:sldId xmlns:r="http://schemas.openxmlformats.org/officeDocument/2006/relationships" id="260" r:id="R2e248c3ecc5f414d"/>
    <p:sldId xmlns:r="http://schemas.openxmlformats.org/officeDocument/2006/relationships" id="261" r:id="Rf037bad7fa8a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6c7fb944246ec" /><Relationship Type="http://schemas.openxmlformats.org/officeDocument/2006/relationships/slide" Target="/ppt/slides/slide1.xml" Id="Recf0f8b11c7b4f64" /><Relationship Type="http://schemas.openxmlformats.org/officeDocument/2006/relationships/slide" Target="/ppt/slides/slide2.xml" Id="R9c69eed4dfad42be" /><Relationship Type="http://schemas.openxmlformats.org/officeDocument/2006/relationships/slide" Target="/ppt/slides/slide3.xml" Id="Reb2e69a6929f410d" /><Relationship Type="http://schemas.openxmlformats.org/officeDocument/2006/relationships/slide" Target="/ppt/slides/slide4.xml" Id="Rd22f027b68fc4d13" /><Relationship Type="http://schemas.openxmlformats.org/officeDocument/2006/relationships/slide" Target="/ppt/slides/slide5.xml" Id="R2e248c3ecc5f414d" /><Relationship Type="http://schemas.openxmlformats.org/officeDocument/2006/relationships/slide" Target="/ppt/slides/slide6.xml" Id="Rf037bad7fa8a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69c2e7b0f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1bea12fe4435" /><Relationship Type="http://schemas.openxmlformats.org/officeDocument/2006/relationships/theme" Target="/ppt/slideMasters/theme/theme1.xml" Id="R9b686bb78b71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41bea12fe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1430e9d5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ae04eafb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5bcc9e56c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84ff4f1c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9dd0e8c1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3c2abcde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